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IBM Plex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4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6.xml"/><Relationship Id="rId44" Type="http://schemas.openxmlformats.org/officeDocument/2006/relationships/font" Target="fonts/IBMPlexMono-bold.fntdata"/><Relationship Id="rId21" Type="http://schemas.openxmlformats.org/officeDocument/2006/relationships/slide" Target="slides/slide15.xml"/><Relationship Id="rId43" Type="http://schemas.openxmlformats.org/officeDocument/2006/relationships/font" Target="fonts/IBMPlexMono-regular.fntdata"/><Relationship Id="rId24" Type="http://schemas.openxmlformats.org/officeDocument/2006/relationships/slide" Target="slides/slide18.xml"/><Relationship Id="rId46" Type="http://schemas.openxmlformats.org/officeDocument/2006/relationships/font" Target="fonts/IBMPlexMono-boldItalic.fntdata"/><Relationship Id="rId23" Type="http://schemas.openxmlformats.org/officeDocument/2006/relationships/slide" Target="slides/slide17.xml"/><Relationship Id="rId45" Type="http://schemas.openxmlformats.org/officeDocument/2006/relationships/font" Target="fonts/IBMPlex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oppins-italic.fntdata"/><Relationship Id="rId10" Type="http://schemas.openxmlformats.org/officeDocument/2006/relationships/slide" Target="slides/slide4.xml"/><Relationship Id="rId32" Type="http://schemas.openxmlformats.org/officeDocument/2006/relationships/font" Target="fonts/Poppins-bold.fntdata"/><Relationship Id="rId13" Type="http://schemas.openxmlformats.org/officeDocument/2006/relationships/slide" Target="slides/slide7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9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1.xml"/><Relationship Id="rId39" Type="http://schemas.openxmlformats.org/officeDocument/2006/relationships/font" Target="fonts/PTSans-regular.fntdata"/><Relationship Id="rId16" Type="http://schemas.openxmlformats.org/officeDocument/2006/relationships/slide" Target="slides/slide10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1fc69b3aa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31fc69b3aa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1fc69b3aa1_0_3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31fc69b3aa1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1fc69b3aa1_0_3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1fc69b3aa1_0_3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1fc69b3aa1_0_3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31fc69b3aa1_0_3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1fc69b3aa1_0_3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1fc69b3aa1_0_3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31fc69b3aa1_0_3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31fc69b3aa1_0_3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1fc69b3aa1_0_3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1fc69b3aa1_0_3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1fc69b3aa1_0_3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1fc69b3aa1_0_3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31fc69b3aa1_0_3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31fc69b3aa1_0_3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31fc69b3aa1_0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31fc69b3aa1_0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31fc69b3aa1_0_4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31fc69b3aa1_0_4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1fc69b3aa1_0_3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1fc69b3aa1_0_3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31fc69b3aa1_0_4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31fc69b3aa1_0_4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1fc69b3aa1_0_4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1fc69b3aa1_0_4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31fc69b3aa1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31fc69b3aa1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31fc69b3aa1_0_4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31fc69b3aa1_0_4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31fc69b3aa1_0_4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31fc69b3aa1_0_4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1fc69b3aa1_0_2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31fc69b3aa1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1fc69b3aa1_0_3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1fc69b3aa1_0_3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1fc69b3aa1_0_3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1fc69b3aa1_0_3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1fc69b3aa1_0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1fc69b3aa1_0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fc69b3aa1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1fc69b3aa1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31fc69b3aa1_0_3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31fc69b3aa1_0_3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1fc69b3aa1_0_3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31fc69b3aa1_0_3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55" name="Google Shape;55;p14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56" name="Google Shape;56;p1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" name="Google Shape;57;p1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" name="Google Shape;58;p14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" name="Google Shape;61;p14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" name="Google Shape;63;p14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14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14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14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14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" name="Google Shape;78;p14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79" name="Google Shape;79;p1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83" name="Google Shape;83;p1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" name="Google Shape;90;p14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1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92" name="Google Shape;92;p1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4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1" name="Google Shape;101;p14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103" name="Google Shape;103;p14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14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106" name="Google Shape;106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7" name="Google Shape;107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8" name="Google Shape;108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9" name="Google Shape;109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4" name="Google Shape;114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116" name="Google Shape;116;p14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121" name="Google Shape;121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2" name="Google Shape;122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" name="Google Shape;123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4" name="Google Shape;124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" name="Google Shape;129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4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131" name="Google Shape;131;p1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2" name="Google Shape;132;p1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" name="Google Shape;133;p1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4" name="Google Shape;134;p1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1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1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" name="Google Shape;137;p1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" name="Google Shape;138;p1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9" name="Google Shape;139;p1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" name="Google Shape;144;p15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46" name="Google Shape;146;p15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5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5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52" name="Google Shape;15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53" name="Google Shape;15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54" name="Google Shape;15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55" name="Google Shape;15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60" name="Google Shape;16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5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62" name="Google Shape;16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63" name="Google Shape;16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4" name="Google Shape;16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65" name="Google Shape;16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70" name="Google Shape;17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5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4" name="Google Shape;174;p15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75" name="Google Shape;175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80" name="Google Shape;180;p15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5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82" name="Google Shape;182;p1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88" name="Google Shape;188;p16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89" name="Google Shape;189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oogle Shape;190;p16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91" name="Google Shape;191;p16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16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" name="Google Shape;194;p16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95" name="Google Shape;195;p16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" name="Google Shape;196;p16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97" name="Google Shape;197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" name="Google Shape;199;p16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0" name="Google Shape;200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2" name="Google Shape;202;p16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03" name="Google Shape;203;p1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05" name="Google Shape;205;p16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06" name="Google Shape;206;p16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09" name="Google Shape;209;p16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10" name="Google Shape;21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" name="Google Shape;213;p16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16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16" name="Google Shape;216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17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17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25" name="Google Shape;225;p17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226" name="Google Shape;226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17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" name="Google Shape;231;p17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232" name="Google Shape;232;p17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233" name="Google Shape;233;p17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234" name="Google Shape;234;p17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17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17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7" name="Google Shape;237;p17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238" name="Google Shape;238;p17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239" name="Google Shape;239;p17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" name="Google Shape;240;p17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41" name="Google Shape;241;p17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42" name="Google Shape;242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43" name="Google Shape;243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44" name="Google Shape;244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45" name="Google Shape;245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6" name="Google Shape;246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7" name="Google Shape;247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8" name="Google Shape;248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49" name="Google Shape;249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50" name="Google Shape;250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1" name="Google Shape;251;p17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52" name="Google Shape;252;p17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17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17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17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56" name="Google Shape;256;p17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57" name="Google Shape;257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58" name="Google Shape;258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59" name="Google Shape;259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60" name="Google Shape;260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1" name="Google Shape;261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2" name="Google Shape;262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3" name="Google Shape;263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64" name="Google Shape;264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65" name="Google Shape;265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66" name="Google Shape;266;p17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67" name="Google Shape;267;p17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68" name="Google Shape;268;p17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69" name="Google Shape;269;p17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70" name="Google Shape;270;p17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1" name="Google Shape;271;p17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2" name="Google Shape;272;p17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3" name="Google Shape;273;p17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74" name="Google Shape;274;p17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75" name="Google Shape;275;p17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76" name="Google Shape;276;p17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77" name="Google Shape;27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9" name="Google Shape;279;p17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80" name="Google Shape;280;p17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81" name="Google Shape;281;p1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3" name="Google Shape;283;p17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6" name="Google Shape;286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7" name="Google Shape;287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8" name="Google Shape;288;p17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89" name="Google Shape;289;p17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90" name="Google Shape;290;p17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17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93" name="Google Shape;293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4" name="Google Shape;294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5" name="Google Shape;295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8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98" name="Google Shape;298;p18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9" name="Google Shape;299;p18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1" name="Google Shape;301;p18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302" name="Google Shape;302;p18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303" name="Google Shape;303;p1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18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306" name="Google Shape;306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7" name="Google Shape;307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8" name="Google Shape;308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9" name="Google Shape;309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14" name="Google Shape;314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8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316" name="Google Shape;316;p1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18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321" name="Google Shape;321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2" name="Google Shape;322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3" name="Google Shape;323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4" name="Google Shape;324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" name="Google Shape;328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9" name="Google Shape;329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8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331" name="Google Shape;331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32" name="Google Shape;332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33" name="Google Shape;333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34" name="Google Shape;334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5" name="Google Shape;335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6" name="Google Shape;336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7" name="Google Shape;337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8" name="Google Shape;338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9" name="Google Shape;339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0" name="Google Shape;340;p18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341" name="Google Shape;341;p18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342" name="Google Shape;342;p18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8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45" name="Google Shape;345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46" name="Google Shape;346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7" name="Google Shape;347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48" name="Google Shape;348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53" name="Google Shape;353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18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55" name="Google Shape;355;p18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60" name="Google Shape;360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61" name="Google Shape;361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2" name="Google Shape;362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63" name="Google Shape;363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68" name="Google Shape;368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18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70" name="Google Shape;370;p18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1" name="Google Shape;371;p18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72" name="Google Shape;372;p18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73" name="Google Shape;373;p18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18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" name="Google Shape;375;p18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" name="Google Shape;376;p18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" name="Google Shape;377;p18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78" name="Google Shape;378;p18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18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80" name="Google Shape;380;p1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1" name="Google Shape;381;p1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2" name="Google Shape;382;p1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85" name="Google Shape;3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6" name="Google Shape;386;p19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87" name="Google Shape;387;p1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90" name="Google Shape;390;p19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19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93" name="Google Shape;393;p1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1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5" name="Google Shape;395;p1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" name="Google Shape;396;p19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97" name="Google Shape;397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19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404" name="Google Shape;404;p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19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407" name="Google Shape;407;p1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412" name="Google Shape;412;p20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413" name="Google Shape;413;p20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5" name="Google Shape;415;p20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0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21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423" name="Google Shape;423;p21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24" name="Google Shape;424;p21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425" name="Google Shape;425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1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427" name="Google Shape;427;p21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21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29" name="Google Shape;429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1" name="Google Shape;431;p21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432" name="Google Shape;432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4" name="Google Shape;434;p21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435" name="Google Shape;435;p21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1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7" name="Google Shape;437;p21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" name="Google Shape;443;p21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21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45" name="Google Shape;445;p21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2" name="Google Shape;452;p21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53" name="Google Shape;453;p21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" name="Google Shape;455;p21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56" name="Google Shape;456;p21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9" name="Google Shape;459;p21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60" name="Google Shape;460;p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" name="Google Shape;463;p21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1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66" name="Google Shape;466;p2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7" name="Google Shape;467;p2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8" name="Google Shape;468;p2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22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23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75" name="Google Shape;475;p23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76" name="Google Shape;476;p23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77" name="Google Shape;477;p23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9" name="Google Shape;479;p23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80" name="Google Shape;480;p2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7" name="Google Shape;487;p23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88" name="Google Shape;488;p2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5" name="Google Shape;495;p23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96" name="Google Shape;496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8" name="Google Shape;498;p23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99" name="Google Shape;499;p23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500" name="Google Shape;500;p23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01" name="Google Shape;501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02" name="Google Shape;502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7" name="Google Shape;507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" name="Google Shape;508;p23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09" name="Google Shape;509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0" name="Google Shape;510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15" name="Google Shape;515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6" name="Google Shape;516;p23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17" name="Google Shape;517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18" name="Google Shape;518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4" name="Google Shape;524;p23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25" name="Google Shape;525;p23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26" name="Google Shape;526;p2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" name="Google Shape;527;p2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2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2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2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1" name="Google Shape;531;p23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2" name="Google Shape;532;p23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533" name="Google Shape;533;p23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34" name="Google Shape;534;p23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oogle Shape;535;p23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536" name="Google Shape;536;p23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25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25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25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25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6" name="Google Shape;546;p25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25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8" name="Google Shape;548;p25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49" name="Google Shape;549;p25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0" name="Google Shape;550;p25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1" name="Google Shape;551;p25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52" name="Google Shape;552;p25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53" name="Google Shape;553;p25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54" name="Google Shape;554;p25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5" name="Google Shape;555;p25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56" name="Google Shape;556;p2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" name="Google Shape;563;p25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64" name="Google Shape;564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5" name="Google Shape;565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66" name="Google Shape;566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8" name="Google Shape;568;p25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69" name="Google Shape;569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0" name="Google Shape;570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71" name="Google Shape;57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3" name="Google Shape;573;p25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74" name="Google Shape;574;p25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5" name="Google Shape;575;p25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76" name="Google Shape;576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78" name="Google Shape;578;p25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79" name="Google Shape;579;p2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80" name="Google Shape;580;p2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" name="Google Shape;583;p25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25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86" name="Google Shape;586;p25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7" name="Google Shape;587;p25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8" name="Google Shape;588;p25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6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1" name="Google Shape;591;p26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4" name="Google Shape;594;p27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95" name="Google Shape;595;p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27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98" name="Google Shape;598;p27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9" name="Google Shape;599;p27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600" name="Google Shape;600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" name="Google Shape;607;p27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608" name="Google Shape;60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7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620" name="Google Shape;620;p27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621" name="Google Shape;621;p27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622" name="Google Shape;622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23" name="Google Shape;623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8" name="Google Shape;628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27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30" name="Google Shape;630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3" name="Google Shape;633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6" name="Google Shape;636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" name="Google Shape;637;p27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38" name="Google Shape;638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39" name="Google Shape;639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" name="Google Shape;640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" name="Google Shape;642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3" name="Google Shape;643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44" name="Google Shape;644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" name="Google Shape;645;p27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46" name="Google Shape;646;p27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7" name="Google Shape;647;p27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27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27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3" name="Google Shape;653;p27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54" name="Google Shape;654;p27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55" name="Google Shape;655;p27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6" name="Google Shape;656;p27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27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58" name="Google Shape;658;p27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7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62" name="Google Shape;662;p28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63" name="Google Shape;663;p28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64" name="Google Shape;664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7" name="Google Shape;667;p28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68" name="Google Shape;668;p2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9" name="Google Shape;669;p2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70" name="Google Shape;670;p2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2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72" name="Google Shape;672;p28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28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75" name="Google Shape;67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6" name="Google Shape;676;p28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77" name="Google Shape;677;p28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8" name="Google Shape;678;p28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79" name="Google Shape;679;p2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2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81" name="Google Shape;681;p28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82" name="Google Shape;682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8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85" name="Google Shape;68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8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7" name="Google Shape;687;p28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88" name="Google Shape;688;p28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89" name="Google Shape;689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6" name="Google Shape;696;p28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97" name="Google Shape;697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4" name="Google Shape;704;p28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705" name="Google Shape;705;p28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8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8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8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8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8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8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2" name="Google Shape;712;p28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713" name="Google Shape;713;p2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4" name="Google Shape;714;p2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5" name="Google Shape;715;p2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8" name="Google Shape;718;p29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719" name="Google Shape;719;p29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720" name="Google Shape;720;p29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21" name="Google Shape;721;p29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722" name="Google Shape;722;p2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9" name="Google Shape;729;p29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730" name="Google Shape;730;p29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9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9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29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29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29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29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7" name="Google Shape;737;p29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8" name="Google Shape;738;p29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39" name="Google Shape;739;p2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29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2" name="Google Shape;742;p2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4" name="Google Shape;744;p29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45" name="Google Shape;745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6" name="Google Shape;746;p29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47" name="Google Shape;747;p29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48" name="Google Shape;748;p29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29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0" name="Google Shape;750;p29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2" name="Google Shape;752;p29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53" name="Google Shape;75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0" name="Google Shape;760;p29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1" name="Google Shape;76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62" name="Google Shape;76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3" name="Google Shape;76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0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66" name="Google Shape;766;p30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7" name="Google Shape;767;p30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68" name="Google Shape;768;p30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69" name="Google Shape;76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1" name="Google Shape;771;p30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72" name="Google Shape;77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4" name="Google Shape;77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5" name="Google Shape;775;p30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76" name="Google Shape;776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30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30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80" name="Google Shape;780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30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89" name="Google Shape;789;p30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90" name="Google Shape;790;p30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30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93" name="Google Shape;793;p3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" name="Google Shape;796;p30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97" name="Google Shape;797;p30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" name="Google Shape;799;p30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30"/>
            <p:cNvGrpSpPr/>
            <p:nvPr/>
          </p:nvGrpSpPr>
          <p:grpSpPr>
            <a:xfrm>
              <a:off x="6917701" y="246011"/>
              <a:ext cx="4623164" cy="134100"/>
              <a:chOff x="6917701" y="246011"/>
              <a:chExt cx="4623164" cy="134100"/>
            </a:xfrm>
          </p:grpSpPr>
          <p:sp>
            <p:nvSpPr>
              <p:cNvPr id="801" name="Google Shape;801;p30"/>
              <p:cNvSpPr/>
              <p:nvPr/>
            </p:nvSpPr>
            <p:spPr>
              <a:xfrm flipH="1">
                <a:off x="6917701" y="24601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 flipH="1">
                <a:off x="6947889" y="27615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3" name="Google Shape;803;p30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6" name="Google Shape;806;p31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1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8" name="Google Shape;808;p31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809" name="Google Shape;809;p31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31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812" name="Google Shape;812;p31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1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817" name="Google Shape;817;p31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818" name="Google Shape;818;p31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21" name="Google Shape;821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2" name="Google Shape;822;p31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" name="Google Shape;824;p31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825" name="Google Shape;825;p31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7" name="Google Shape;827;p31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828" name="Google Shape;828;p3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31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836" name="Google Shape;836;p3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2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32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6" name="Google Shape;846;p32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47" name="Google Shape;847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8" name="Google Shape;848;p32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49" name="Google Shape;849;p3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32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57" name="Google Shape;857;p32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8" name="Google Shape;858;p32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59" name="Google Shape;859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1" name="Google Shape;861;p32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62" name="Google Shape;862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2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65" name="Google Shape;865;p32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2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67" name="Google Shape;867;p32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32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69" name="Google Shape;869;p3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32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72" name="Google Shape;872;p32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4" name="Google Shape;874;p32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75" name="Google Shape;875;p3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32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32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80" name="Google Shape;880;p3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3" name="Google Shape;883;p32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84" name="Google Shape;884;p3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9" name="Google Shape;889;p33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90" name="Google Shape;890;p33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91" name="Google Shape;891;p33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33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95" name="Google Shape;895;p3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" name="Google Shape;897;p33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98" name="Google Shape;898;p33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" name="Google Shape;900;p33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901" name="Google Shape;901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03" name="Google Shape;903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4" name="Google Shape;904;p33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905" name="Google Shape;905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6" name="Google Shape;906;p33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907" name="Google Shape;907;p33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09" name="Google Shape;909;p33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2" name="Google Shape;912;p33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913" name="Google Shape;913;p33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18" name="Google Shape;918;p33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919" name="Google Shape;919;p33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0" name="Google Shape;920;p33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34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923" name="Google Shape;923;p3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4" name="Google Shape;924;p34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25" name="Google Shape;925;p34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26" name="Google Shape;926;p34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4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8" name="Google Shape;928;p34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29" name="Google Shape;929;p34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4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4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2" name="Google Shape;932;p34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33" name="Google Shape;93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35" name="Google Shape;93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36" name="Google Shape;93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7" name="Google Shape;93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8" name="Google Shape;93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39" name="Google Shape;93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0" name="Google Shape;94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41" name="Google Shape;94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42" name="Google Shape;942;p34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943" name="Google Shape;94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44" name="Google Shape;94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45" name="Google Shape;94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46" name="Google Shape;94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7" name="Google Shape;94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8" name="Google Shape;94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49" name="Google Shape;94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0" name="Google Shape;95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51" name="Google Shape;95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52" name="Google Shape;952;p34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53" name="Google Shape;953;p34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54" name="Google Shape;954;p34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55" name="Google Shape;955;p34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56" name="Google Shape;956;p34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7" name="Google Shape;957;p34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8" name="Google Shape;958;p34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59" name="Google Shape;959;p34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0" name="Google Shape;960;p34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61" name="Google Shape;961;p34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2" name="Google Shape;962;p34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63" name="Google Shape;963;p34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4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65" name="Google Shape;965;p34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66" name="Google Shape;966;p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8" name="Google Shape;96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4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0" name="Google Shape;970;p34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71" name="Google Shape;971;p34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72" name="Google Shape;972;p34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73" name="Google Shape;973;p3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34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76" name="Google Shape;976;p3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34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80" name="Google Shape;980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81" name="Google Shape;981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82" name="Google Shape;982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83" name="Google Shape;983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4" name="Google Shape;984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5" name="Google Shape;985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6" name="Google Shape;986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87" name="Google Shape;987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88" name="Google Shape;988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9" name="Google Shape;989;p34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90" name="Google Shape;990;p34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91" name="Google Shape;991;p3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34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94" name="Google Shape;994;p3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6" name="Google Shape;996;p34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97" name="Google Shape;997;p3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8" name="Google Shape;998;p34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99" name="Google Shape;999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00" name="Google Shape;1000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01" name="Google Shape;1001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02" name="Google Shape;1002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3" name="Google Shape;1003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4" name="Google Shape;1004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5" name="Google Shape;1005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6" name="Google Shape;1006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07" name="Google Shape;1007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8" name="Google Shape;1008;p34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1009" name="Google Shape;1009;p3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10" name="Google Shape;1010;p3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11" name="Google Shape;1011;p34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012" name="Google Shape;1012;p3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3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3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3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3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017" name="Google Shape;1017;p3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0" name="Google Shape;1020;p35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1" name="Google Shape;1021;p35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2" name="Google Shape;1022;p35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23" name="Google Shape;1023;p35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24" name="Google Shape;1024;p35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1025" name="Google Shape;1025;p3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6" name="Google Shape;1026;p35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027" name="Google Shape;1027;p35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028" name="Google Shape;1028;p35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0" name="Google Shape;1030;p35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031" name="Google Shape;1031;p35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5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5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4" name="Google Shape;1034;p35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35" name="Google Shape;103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36" name="Google Shape;103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37" name="Google Shape;103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38" name="Google Shape;103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39" name="Google Shape;103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0" name="Google Shape;104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1" name="Google Shape;104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2" name="Google Shape;104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43" name="Google Shape;104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4" name="Google Shape;1044;p35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45" name="Google Shape;104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46" name="Google Shape;104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47" name="Google Shape;104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48" name="Google Shape;104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49" name="Google Shape;104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0" name="Google Shape;105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1" name="Google Shape;105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2" name="Google Shape;105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53" name="Google Shape;105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4" name="Google Shape;1054;p35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55" name="Google Shape;1055;p35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56" name="Google Shape;1056;p35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57" name="Google Shape;1057;p35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58" name="Google Shape;1058;p35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59" name="Google Shape;1059;p35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0" name="Google Shape;1060;p35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1" name="Google Shape;1061;p35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62" name="Google Shape;1062;p35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63" name="Google Shape;1063;p35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4" name="Google Shape;1064;p35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65" name="Google Shape;1065;p35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5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7" name="Google Shape;1067;p35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68" name="Google Shape;1068;p3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70" name="Google Shape;1070;p35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35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72" name="Google Shape;1072;p3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3" name="Google Shape;1073;p3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4" name="Google Shape;1074;p3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35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76" name="Google Shape;1076;p35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77" name="Google Shape;1077;p3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35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82" name="Google Shape;1082;p3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83" name="Google Shape;1083;p3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84" name="Google Shape;1084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6" name="Google Shape;1086;p3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87" name="Google Shape;1087;p3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35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35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91" name="Google Shape;1091;p3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2" name="Google Shape;1092;p3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93" name="Google Shape;1093;p3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36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96" name="Google Shape;1096;p36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97" name="Google Shape;1097;p36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98" name="Google Shape;1098;p36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9" name="Google Shape;1099;p36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100" name="Google Shape;1100;p3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1" name="Google Shape;1101;p3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2" name="Google Shape;1102;p3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3" name="Google Shape;1103;p36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36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5" name="Google Shape;1105;p36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7" name="Google Shape;1107;p36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8" name="Google Shape;1108;p36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09" name="Google Shape;1109;p36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10" name="Google Shape;1110;p36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111" name="Google Shape;1111;p36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3" name="Google Shape;1113;p36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114" name="Google Shape;1114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1" name="Google Shape;1121;p36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122" name="Google Shape;1122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9" name="Google Shape;1129;p36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130" name="Google Shape;1130;p3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36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6" name="Google Shape;1136;p36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137" name="Google Shape;1137;p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9" name="Google Shape;1139;p36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140" name="Google Shape;1140;p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2" name="Google Shape;1142;p36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143" name="Google Shape;1143;p36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144" name="Google Shape;1144;p36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6" name="Google Shape;1146;p36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8" name="Google Shape;1148;p36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49" name="Google Shape;1149;p3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8" name="Google Shape;1158;p3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3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0" name="Google Shape;116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1" name="Google Shape;1161;p3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2" name="Google Shape;1162;p3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3" name="Google Shape;1163;p3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4" name="Google Shape;1164;p3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5" name="Google Shape;1165;p3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6" name="Google Shape;1166;p3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67" name="Google Shape;1167;p3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68" name="Google Shape;1168;p3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69" name="Google Shape;1169;p3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3" name="Google Shape;1173;p37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74" name="Google Shape;1174;p3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5" name="Google Shape;1175;p3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76" name="Google Shape;1176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8" name="Google Shape;1178;p3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79" name="Google Shape;1179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81" name="Google Shape;1181;p3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37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83" name="Google Shape;1183;p3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4" name="Google Shape;1184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3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6" name="Google Shape;1186;p3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87" name="Google Shape;1187;p3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4" name="Google Shape;1194;p3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95" name="Google Shape;1195;p3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2" name="Google Shape;1202;p3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203" name="Google Shape;1203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3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206" name="Google Shape;1206;p3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7" name="Google Shape;1207;p3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8" name="Google Shape;1208;p3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1" name="Google Shape;1211;p38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38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38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38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38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6" name="Google Shape;1216;p38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7" name="Google Shape;1217;p38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8" name="Google Shape;1218;p38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19" name="Google Shape;1219;p38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220" name="Google Shape;1220;p3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1" name="Google Shape;1221;p38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222" name="Google Shape;1222;p38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4" name="Google Shape;1224;p38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5" name="Google Shape;1225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27" name="Google Shape;1227;p38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28" name="Google Shape;1228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0" name="Google Shape;1230;p38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231" name="Google Shape;1231;p38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38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3" name="Google Shape;1233;p38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234" name="Google Shape;1234;p38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38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236" name="Google Shape;1236;p38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237" name="Google Shape;1237;p38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238" name="Google Shape;1238;p38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239" name="Google Shape;1239;p38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38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38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38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3" name="Google Shape;1243;p38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44" name="Google Shape;1244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6" name="Google Shape;1246;p38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47" name="Google Shape;1247;p38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38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9" name="Google Shape;1249;p38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50" name="Google Shape;1250;p3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3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52" name="Google Shape;1252;p3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3" name="Google Shape;1253;p38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54" name="Google Shape;1254;p38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55" name="Google Shape;1255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7" name="Google Shape;1257;p38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58" name="Google Shape;1258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2" name="Google Shape;1262;p39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" name="Google Shape;1263;p39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39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39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39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39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39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69" name="Google Shape;1269;p39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0" name="Google Shape;1270;p39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1" name="Google Shape;1271;p39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2" name="Google Shape;1272;p39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3" name="Google Shape;1273;p39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74" name="Google Shape;1274;p39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75" name="Google Shape;1275;p3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6" name="Google Shape;1276;p39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77" name="Google Shape;1277;p3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3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81" name="Google Shape;1281;p3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3" name="Google Shape;1283;p3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84" name="Google Shape;1284;p3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85" name="Google Shape;1285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88" name="Google Shape;1288;p3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9" name="Google Shape;1289;p3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90" name="Google Shape;1290;p3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91" name="Google Shape;1291;p3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3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3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3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3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3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3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8" name="Google Shape;1298;p3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99" name="Google Shape;1299;p3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3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3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3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3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3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3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06" name="Google Shape;1306;p3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307" name="Google Shape;1307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8" name="Google Shape;1308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9" name="Google Shape;1309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0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2" name="Google Shape;1312;p40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3" name="Google Shape;1313;p40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4" name="Google Shape;1314;p40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5" name="Google Shape;1315;p40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6" name="Google Shape;1316;p40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17" name="Google Shape;1317;p40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40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319" name="Google Shape;1319;p4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1" name="Google Shape;1321;p40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322" name="Google Shape;1322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3" name="Google Shape;1323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4" name="Google Shape;1324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1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7" name="Google Shape;1327;p41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41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" name="Google Shape;1329;p41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30" name="Google Shape;1330;p41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331" name="Google Shape;1331;p41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332" name="Google Shape;1332;p41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1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4" name="Google Shape;1334;p41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335" name="Google Shape;1335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36" name="Google Shape;1336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7" name="Google Shape;1337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38" name="Google Shape;1338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9" name="Google Shape;1339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0" name="Google Shape;1340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1" name="Google Shape;1341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2" name="Google Shape;1342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43" name="Google Shape;1343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4" name="Google Shape;1344;p41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45" name="Google Shape;1345;p41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1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1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9" name="Google Shape;1349;p41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50" name="Google Shape;1350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51" name="Google Shape;1351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52" name="Google Shape;1352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53" name="Google Shape;1353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4" name="Google Shape;1354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5" name="Google Shape;1355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6" name="Google Shape;1356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7" name="Google Shape;1357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8" name="Google Shape;1358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9" name="Google Shape;1359;p41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60" name="Google Shape;1360;p41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61" name="Google Shape;1361;p41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62" name="Google Shape;1362;p41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63" name="Google Shape;1363;p4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4" name="Google Shape;1364;p4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5" name="Google Shape;1365;p4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6" name="Google Shape;1366;p4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7" name="Google Shape;1367;p4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68" name="Google Shape;1368;p41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69" name="Google Shape;1369;p41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70" name="Google Shape;1370;p41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1" name="Google Shape;1371;p41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72" name="Google Shape;1372;p41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1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1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1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6" name="Google Shape;1376;p41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77" name="Google Shape;1377;p41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78" name="Google Shape;1378;p41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79" name="Google Shape;1379;p4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4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1" name="Google Shape;1381;p41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82" name="Google Shape;1382;p4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4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42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86" name="Google Shape;1386;p42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87" name="Google Shape;1387;p42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2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2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2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42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92" name="Google Shape;1392;p42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3" name="Google Shape;1393;p42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94" name="Google Shape;1394;p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6" name="Google Shape;1396;p42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97" name="Google Shape;1397;p42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42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99" name="Google Shape;1399;p42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42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401" name="Google Shape;1401;p42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2" name="Google Shape;1402;p4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42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04" name="Google Shape;1404;p42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405" name="Google Shape;1405;p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2" name="Google Shape;1412;p42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13" name="Google Shape;1413;p4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0" name="Google Shape;1420;p42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421" name="Google Shape;1421;p42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oogle Shape;1424;p43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425" name="Google Shape;1425;p4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6" name="Google Shape;1426;p43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427" name="Google Shape;1427;p4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28" name="Google Shape;1428;p4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429" name="Google Shape;1429;p4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31" name="Google Shape;1431;p4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432" name="Google Shape;1432;p4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43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435" name="Google Shape;1435;p4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6" name="Google Shape;1436;p4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7" name="Google Shape;1437;p4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438" name="Google Shape;1438;p4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39" name="Google Shape;1439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46" name="Google Shape;1446;p4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47" name="Google Shape;1447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4" name="Google Shape;1454;p4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55" name="Google Shape;1455;p4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62" name="Google Shape;1462;p4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63" name="Google Shape;1463;p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4" name="Google Shape;1464;p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5" name="Google Shape;1465;p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4"/>
          <p:cNvSpPr txBox="1"/>
          <p:nvPr>
            <p:ph type="ctrTitle"/>
          </p:nvPr>
        </p:nvSpPr>
        <p:spPr>
          <a:xfrm>
            <a:off x="1096850" y="816325"/>
            <a:ext cx="72096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 Side of Coding - </a:t>
            </a:r>
            <a:r>
              <a:rPr lang="en"/>
              <a:t>Snake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Game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71" name="Google Shape;1471;p44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72" name="Google Shape;1472;p44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73" name="Google Shape;1473;p44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74" name="Google Shape;1474;p44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4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6" name="Google Shape;1476;p44"/>
          <p:cNvGrpSpPr/>
          <p:nvPr/>
        </p:nvGrpSpPr>
        <p:grpSpPr>
          <a:xfrm>
            <a:off x="8017401" y="-313900"/>
            <a:ext cx="134100" cy="1891393"/>
            <a:chOff x="8017401" y="-313900"/>
            <a:chExt cx="134100" cy="1891393"/>
          </a:xfrm>
        </p:grpSpPr>
        <p:sp>
          <p:nvSpPr>
            <p:cNvPr id="1477" name="Google Shape;1477;p44"/>
            <p:cNvSpPr/>
            <p:nvPr/>
          </p:nvSpPr>
          <p:spPr>
            <a:xfrm rot="5400000">
              <a:off x="8017401" y="1443393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8" name="Google Shape;1478;p44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9" name="Google Shape;1479;p44"/>
            <p:cNvSpPr/>
            <p:nvPr/>
          </p:nvSpPr>
          <p:spPr>
            <a:xfrm rot="5400000">
              <a:off x="8047559" y="1473505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0" name="Google Shape;1480;p44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81" name="Google Shape;1481;p44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4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83" name="Google Shape;1483;p4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5" name="Google Shape;1485;p4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86" name="Google Shape;1486;p4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4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89" name="Google Shape;1489;p4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1" name="Google Shape;1491;p4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44"/>
          <p:cNvSpPr txBox="1"/>
          <p:nvPr/>
        </p:nvSpPr>
        <p:spPr>
          <a:xfrm>
            <a:off x="1096850" y="3542200"/>
            <a:ext cx="2630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By:</a:t>
            </a:r>
            <a:endParaRPr b="1" sz="12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MD. Mostafijul Islam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SWE-242. ID: 242034012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Green University of Bangladesh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3" name="Google Shape;1493;p44"/>
          <p:cNvSpPr txBox="1"/>
          <p:nvPr/>
        </p:nvSpPr>
        <p:spPr>
          <a:xfrm>
            <a:off x="4358375" y="3542200"/>
            <a:ext cx="2630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To:</a:t>
            </a:r>
            <a:endParaRPr b="1" sz="12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Ms. Aysha Banu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Lecturer, Department of SWE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Green University of Bangladesh</a:t>
            </a:r>
            <a:endParaRPr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3"/>
          <p:cNvSpPr txBox="1"/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Technologies Required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1" name="Google Shape;1841;p53"/>
          <p:cNvSpPr txBox="1"/>
          <p:nvPr/>
        </p:nvSpPr>
        <p:spPr>
          <a:xfrm>
            <a:off x="872400" y="36728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Need 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 Language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with a proper compiler setup.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2" name="Google Shape;1842;p53"/>
          <p:cNvSpPr txBox="1"/>
          <p:nvPr/>
        </p:nvSpPr>
        <p:spPr>
          <a:xfrm>
            <a:off x="3736884" y="36728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We will need an external library linked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curses.h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also named as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NCurses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3" name="Google Shape;1843;p53"/>
          <p:cNvSpPr txBox="1"/>
          <p:nvPr/>
        </p:nvSpPr>
        <p:spPr>
          <a:xfrm>
            <a:off x="6601375" y="3346775"/>
            <a:ext cx="2170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IDE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4" name="Google Shape;1844;p53"/>
          <p:cNvSpPr txBox="1"/>
          <p:nvPr/>
        </p:nvSpPr>
        <p:spPr>
          <a:xfrm>
            <a:off x="872400" y="33467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Compiler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5" name="Google Shape;1845;p53"/>
          <p:cNvSpPr txBox="1"/>
          <p:nvPr/>
        </p:nvSpPr>
        <p:spPr>
          <a:xfrm>
            <a:off x="3736875" y="3346775"/>
            <a:ext cx="232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Curses Library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6" name="Google Shape;1846;p53"/>
          <p:cNvSpPr txBox="1"/>
          <p:nvPr/>
        </p:nvSpPr>
        <p:spPr>
          <a:xfrm>
            <a:off x="6601375" y="36728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We will need an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where we can code and a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terminal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to run it on.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7" name="Google Shape;1847;p5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8060" l="0" r="0" t="8060"/>
          <a:stretch/>
        </p:blipFill>
        <p:spPr>
          <a:xfrm>
            <a:off x="872400" y="1389200"/>
            <a:ext cx="1981800" cy="1662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8" name="Google Shape;1848;p53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060" l="0" r="0" t="8060"/>
          <a:stretch/>
        </p:blipFill>
        <p:spPr>
          <a:xfrm>
            <a:off x="3736875" y="1389200"/>
            <a:ext cx="1981800" cy="1662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9" name="Google Shape;1849;p53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8060" l="0" r="0" t="8060"/>
          <a:stretch/>
        </p:blipFill>
        <p:spPr>
          <a:xfrm>
            <a:off x="6601350" y="1389200"/>
            <a:ext cx="1981800" cy="16623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54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5" name="Google Shape;1855;p54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We will peek into the code and discuss about it a little.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56" name="Google Shape;1856;p54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57" name="Google Shape;1857;p5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8" name="Google Shape;1858;p54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59" name="Google Shape;1859;p5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2" name="Google Shape;1862;p54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Code Overview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863" name="Google Shape;1863;p54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64" name="Google Shape;1864;p54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9" name="Google Shape;1869;p5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0" name="Google Shape;1870;p54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71" name="Google Shape;1871;p5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8" name="Google Shape;1878;p54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79" name="Google Shape;1879;p5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6" name="Google Shape;1886;p54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87" name="Google Shape;1887;p5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9" name="Google Shape;1889;p54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90" name="Google Shape;1890;p5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2" name="Google Shape;1892;p54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3" name="Google Shape;1893;p54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94" name="Google Shape;1894;p5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5" name="Google Shape;1895;p5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6" name="Google Shape;1896;p5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55"/>
          <p:cNvSpPr txBox="1"/>
          <p:nvPr/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Include all the required Header Files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02" name="Google Shape;1902;p55"/>
          <p:cNvSpPr txBox="1"/>
          <p:nvPr/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Access utility functions from</a:t>
            </a:r>
            <a:endParaRPr b="1"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stdlib.h</a:t>
            </a:r>
            <a:r>
              <a:rPr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(rand, srand)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string.h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(for strings)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time.h</a:t>
            </a:r>
            <a:r>
              <a:rPr b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(too seed srand)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unistd.h</a:t>
            </a:r>
            <a:r>
              <a:rPr b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(to freeze/sleep)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curses.h</a:t>
            </a:r>
            <a:r>
              <a:rPr b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(NCurses tools)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03" name="Google Shape;1903;p55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904" name="Google Shape;1904;p55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1" name="Google Shape;1911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69" r="4069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6"/>
          <p:cNvSpPr txBox="1"/>
          <p:nvPr/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Define some core states of our Game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17" name="Google Shape;1917;p56"/>
          <p:cNvSpPr txBox="1"/>
          <p:nvPr/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States are Values that we depend on while the game runs.</a:t>
            </a:r>
            <a:endParaRPr b="1"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For example what’s the score right now. How long the 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snake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is. Where exactly the snake is. Where’s the berry right now, etc.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18" name="Google Shape;1918;p5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919" name="Google Shape;1919;p56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6" name="Google Shape;1926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76" l="6567" r="6567" t="8685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57"/>
          <p:cNvSpPr txBox="1"/>
          <p:nvPr/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of the Functions we created.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32" name="Google Shape;1932;p57"/>
          <p:cNvSpPr txBox="1"/>
          <p:nvPr/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Remember the </a:t>
            </a:r>
            <a:r>
              <a:rPr b="1"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struct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formed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That helps us store two values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x 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together. And we can use it as an </a:t>
            </a:r>
            <a:r>
              <a:rPr b="1"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(x, y)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coordinate system. And use functions to check 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necessary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conditions.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33" name="Google Shape;1933;p57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934" name="Google Shape;1934;p57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1" name="Google Shape;1941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253" l="2963" r="2963" t="5253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58"/>
          <p:cNvSpPr txBox="1"/>
          <p:nvPr/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Some of the Functions we created.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47" name="Google Shape;1947;p58"/>
          <p:cNvSpPr txBox="1"/>
          <p:nvPr/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Function to decide </a:t>
            </a:r>
            <a:r>
              <a:rPr b="1"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coords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for the </a:t>
            </a:r>
            <a:r>
              <a:rPr b="1" lang="en">
                <a:solidFill>
                  <a:srgbClr val="8208D5"/>
                </a:solidFill>
                <a:latin typeface="Poppins"/>
                <a:ea typeface="Poppins"/>
                <a:cs typeface="Poppins"/>
                <a:sym typeface="Poppins"/>
              </a:rPr>
              <a:t>berry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Returns a random coordinate within the screen limit. Where we can place our berry.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48" name="Google Shape;1948;p5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949" name="Google Shape;1949;p58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6" name="Google Shape;1956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86" r="28177" t="0"/>
          <a:stretch/>
        </p:blipFill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59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2" name="Google Shape;1962;p59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Hopefully, we will get to see a demo of the project.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63" name="Google Shape;1963;p5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964" name="Google Shape;1964;p5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65" name="Google Shape;1965;p5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66" name="Google Shape;1966;p5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9" name="Google Shape;1969;p59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Output/Results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970" name="Google Shape;1970;p5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71" name="Google Shape;1971;p5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6" name="Google Shape;1976;p5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7" name="Google Shape;1977;p5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78" name="Google Shape;1978;p5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5" name="Google Shape;1985;p5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86" name="Google Shape;1986;p5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3" name="Google Shape;1993;p5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94" name="Google Shape;1994;p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6" name="Google Shape;1996;p5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97" name="Google Shape;1997;p5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9" name="Google Shape;1999;p5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0" name="Google Shape;2000;p5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01" name="Google Shape;2001;p5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2" name="Google Shape;2002;p5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3" name="Google Shape;2003;p5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60"/>
          <p:cNvSpPr/>
          <p:nvPr/>
        </p:nvSpPr>
        <p:spPr>
          <a:xfrm>
            <a:off x="0" y="-7150"/>
            <a:ext cx="9109800" cy="5150700"/>
          </a:xfrm>
          <a:prstGeom prst="rect">
            <a:avLst/>
          </a:prstGeom>
          <a:solidFill>
            <a:srgbClr val="121B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9" name="Google Shape;2009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00" y="499325"/>
            <a:ext cx="7527076" cy="4233975"/>
          </a:xfrm>
          <a:prstGeom prst="rect">
            <a:avLst/>
          </a:prstGeom>
          <a:noFill/>
        </p:spPr>
      </p:pic>
      <p:grpSp>
        <p:nvGrpSpPr>
          <p:cNvPr id="2010" name="Google Shape;2010;p60"/>
          <p:cNvGrpSpPr/>
          <p:nvPr/>
        </p:nvGrpSpPr>
        <p:grpSpPr>
          <a:xfrm>
            <a:off x="6807363" y="2912500"/>
            <a:ext cx="3920501" cy="3531600"/>
            <a:chOff x="6807363" y="2912500"/>
            <a:chExt cx="3920501" cy="3531600"/>
          </a:xfrm>
        </p:grpSpPr>
        <p:pic>
          <p:nvPicPr>
            <p:cNvPr id="2011" name="Google Shape;2011;p60"/>
            <p:cNvPicPr preferRelativeResize="0"/>
            <p:nvPr/>
          </p:nvPicPr>
          <p:blipFill rotWithShape="1">
            <a:blip r:embed="rId4">
              <a:alphaModFix/>
            </a:blip>
            <a:srcRect b="15461" l="12472" r="0" t="17720"/>
            <a:stretch/>
          </p:blipFill>
          <p:spPr>
            <a:xfrm>
              <a:off x="6807363" y="2912500"/>
              <a:ext cx="3920501" cy="353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2" name="Google Shape;2012;p60"/>
            <p:cNvSpPr/>
            <p:nvPr/>
          </p:nvSpPr>
          <p:spPr>
            <a:xfrm rot="10800000">
              <a:off x="7638374" y="298729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3" name="Google Shape;2013;p60"/>
            <p:cNvGrpSpPr/>
            <p:nvPr/>
          </p:nvGrpSpPr>
          <p:grpSpPr>
            <a:xfrm>
              <a:off x="7441400" y="3766050"/>
              <a:ext cx="582050" cy="582425"/>
              <a:chOff x="959750" y="3039275"/>
              <a:chExt cx="582050" cy="582425"/>
            </a:xfrm>
          </p:grpSpPr>
          <p:sp>
            <p:nvSpPr>
              <p:cNvPr id="2014" name="Google Shape;2014;p6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6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6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6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6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6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6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1" name="Google Shape;2021;p60"/>
            <p:cNvGrpSpPr/>
            <p:nvPr/>
          </p:nvGrpSpPr>
          <p:grpSpPr>
            <a:xfrm>
              <a:off x="8194124" y="3824159"/>
              <a:ext cx="134004" cy="134004"/>
              <a:chOff x="8356813" y="1074288"/>
              <a:chExt cx="351900" cy="351900"/>
            </a:xfrm>
          </p:grpSpPr>
          <p:sp>
            <p:nvSpPr>
              <p:cNvPr id="2022" name="Google Shape;2022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60"/>
            <p:cNvGrpSpPr/>
            <p:nvPr/>
          </p:nvGrpSpPr>
          <p:grpSpPr>
            <a:xfrm>
              <a:off x="8279686" y="4297459"/>
              <a:ext cx="134004" cy="134004"/>
              <a:chOff x="8356813" y="1074288"/>
              <a:chExt cx="351900" cy="351900"/>
            </a:xfrm>
          </p:grpSpPr>
          <p:sp>
            <p:nvSpPr>
              <p:cNvPr id="2025" name="Google Shape;2025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7" name="Google Shape;2027;p60"/>
            <p:cNvSpPr/>
            <p:nvPr/>
          </p:nvSpPr>
          <p:spPr>
            <a:xfrm>
              <a:off x="8608325" y="2987900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820"/>
                  </a:srgbClr>
                </a:gs>
                <a:gs pos="78000">
                  <a:srgbClr val="F5F8FF">
                    <a:alpha val="46820"/>
                  </a:srgbClr>
                </a:gs>
                <a:gs pos="100000">
                  <a:srgbClr val="F5F8FF">
                    <a:alpha val="4682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8" name="Google Shape;2028;p60"/>
            <p:cNvGrpSpPr/>
            <p:nvPr/>
          </p:nvGrpSpPr>
          <p:grpSpPr>
            <a:xfrm>
              <a:off x="8498812" y="3538958"/>
              <a:ext cx="699928" cy="1651024"/>
              <a:chOff x="8337812" y="3492483"/>
              <a:chExt cx="699928" cy="1651024"/>
            </a:xfrm>
          </p:grpSpPr>
          <p:sp>
            <p:nvSpPr>
              <p:cNvPr id="2029" name="Google Shape;2029;p6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6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6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60"/>
            <p:cNvGrpSpPr/>
            <p:nvPr/>
          </p:nvGrpSpPr>
          <p:grpSpPr>
            <a:xfrm>
              <a:off x="8267753" y="4417410"/>
              <a:ext cx="1162043" cy="932702"/>
              <a:chOff x="7945225" y="4302000"/>
              <a:chExt cx="904666" cy="726121"/>
            </a:xfrm>
          </p:grpSpPr>
          <p:sp>
            <p:nvSpPr>
              <p:cNvPr id="2033" name="Google Shape;2033;p6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6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6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6" name="Google Shape;2036;p60"/>
          <p:cNvGrpSpPr/>
          <p:nvPr/>
        </p:nvGrpSpPr>
        <p:grpSpPr>
          <a:xfrm>
            <a:off x="-1178500" y="-783270"/>
            <a:ext cx="2584025" cy="5008632"/>
            <a:chOff x="-1178500" y="-783270"/>
            <a:chExt cx="2584025" cy="5008632"/>
          </a:xfrm>
        </p:grpSpPr>
        <p:sp>
          <p:nvSpPr>
            <p:cNvPr id="2037" name="Google Shape;2037;p60"/>
            <p:cNvSpPr/>
            <p:nvPr/>
          </p:nvSpPr>
          <p:spPr>
            <a:xfrm>
              <a:off x="-531025" y="-783270"/>
              <a:ext cx="1831906" cy="2973982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0"/>
            <p:cNvSpPr/>
            <p:nvPr/>
          </p:nvSpPr>
          <p:spPr>
            <a:xfrm rot="10800000">
              <a:off x="-1178500" y="1251380"/>
              <a:ext cx="1831906" cy="2973982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9" name="Google Shape;2039;p60"/>
            <p:cNvGrpSpPr/>
            <p:nvPr/>
          </p:nvGrpSpPr>
          <p:grpSpPr>
            <a:xfrm>
              <a:off x="-249814" y="105367"/>
              <a:ext cx="1269472" cy="868249"/>
              <a:chOff x="39722" y="4349021"/>
              <a:chExt cx="1061964" cy="726143"/>
            </a:xfrm>
          </p:grpSpPr>
          <p:grpSp>
            <p:nvGrpSpPr>
              <p:cNvPr id="2040" name="Google Shape;2040;p60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041" name="Google Shape;2041;p60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42" name="Google Shape;2042;p60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043" name="Google Shape;2043;p6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4" name="Google Shape;2044;p6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5" name="Google Shape;2045;p6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6" name="Google Shape;2046;p6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7" name="Google Shape;2047;p6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048" name="Google Shape;2048;p60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9" name="Google Shape;2049;p60"/>
            <p:cNvGrpSpPr/>
            <p:nvPr/>
          </p:nvGrpSpPr>
          <p:grpSpPr>
            <a:xfrm rot="5400000">
              <a:off x="966375" y="-246975"/>
              <a:ext cx="439200" cy="439100"/>
              <a:chOff x="1101075" y="2142375"/>
              <a:chExt cx="439200" cy="439100"/>
            </a:xfrm>
          </p:grpSpPr>
          <p:sp>
            <p:nvSpPr>
              <p:cNvPr id="2050" name="Google Shape;2050;p6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6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2" name="Google Shape;2052;p60"/>
          <p:cNvSpPr txBox="1"/>
          <p:nvPr/>
        </p:nvSpPr>
        <p:spPr>
          <a:xfrm>
            <a:off x="991000" y="499325"/>
            <a:ext cx="2149800" cy="415200"/>
          </a:xfrm>
          <a:prstGeom prst="rect">
            <a:avLst/>
          </a:prstGeom>
          <a:solidFill>
            <a:srgbClr val="F5F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Snake </a:t>
            </a:r>
            <a:r>
              <a:rPr b="1" lang="en" sz="25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Game</a:t>
            </a:r>
            <a:endParaRPr b="1" sz="25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61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8" name="Google Shape;2058;p61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What are the current limitations of this project.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59" name="Google Shape;2059;p61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060" name="Google Shape;2060;p6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61" name="Google Shape;2061;p61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062" name="Google Shape;2062;p6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6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6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65" name="Google Shape;2065;p61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Limitations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066" name="Google Shape;2066;p6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067" name="Google Shape;2067;p6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2" name="Google Shape;2072;p6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3" name="Google Shape;2073;p6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74" name="Google Shape;2074;p6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6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6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6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6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6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1" name="Google Shape;2081;p6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82" name="Google Shape;2082;p6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6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6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6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6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6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6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9" name="Google Shape;2089;p6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90" name="Google Shape;2090;p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2" name="Google Shape;2092;p6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93" name="Google Shape;2093;p6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6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5" name="Google Shape;2095;p6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6" name="Google Shape;2096;p6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97" name="Google Shape;2097;p6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98" name="Google Shape;2098;p6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9" name="Google Shape;2099;p6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62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Limitations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05" name="Google Shape;2105;p62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2106" name="Google Shape;2106;p62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2107" name="Google Shape;2107;p6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6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9" name="Google Shape;2109;p6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2110" name="Google Shape;2110;p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11" name="Google Shape;2111;p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12" name="Google Shape;2112;p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rgbClr val="0C0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13" name="Google Shape;2113;p62"/>
          <p:cNvSpPr txBox="1"/>
          <p:nvPr/>
        </p:nvSpPr>
        <p:spPr>
          <a:xfrm>
            <a:off x="720000" y="1487900"/>
            <a:ext cx="2624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Limited Score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4" name="Google Shape;2114;p62"/>
          <p:cNvSpPr txBox="1"/>
          <p:nvPr/>
        </p:nvSpPr>
        <p:spPr>
          <a:xfrm>
            <a:off x="1141750" y="1817300"/>
            <a:ext cx="3614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Currently we’re starting with a fixed number of slots for our snake.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5" name="Google Shape;2115;p62"/>
          <p:cNvSpPr txBox="1"/>
          <p:nvPr/>
        </p:nvSpPr>
        <p:spPr>
          <a:xfrm>
            <a:off x="5137250" y="1487900"/>
            <a:ext cx="3163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Static Speed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6" name="Google Shape;2116;p62"/>
          <p:cNvSpPr txBox="1"/>
          <p:nvPr/>
        </p:nvSpPr>
        <p:spPr>
          <a:xfrm>
            <a:off x="5559000" y="1817300"/>
            <a:ext cx="3198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Currently our game starts with a fixed speed used as fps.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7" name="Google Shape;2117;p62"/>
          <p:cNvSpPr txBox="1"/>
          <p:nvPr/>
        </p:nvSpPr>
        <p:spPr>
          <a:xfrm>
            <a:off x="720000" y="2952875"/>
            <a:ext cx="2825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 Persistence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8" name="Google Shape;2118;p62"/>
          <p:cNvSpPr txBox="1"/>
          <p:nvPr/>
        </p:nvSpPr>
        <p:spPr>
          <a:xfrm>
            <a:off x="1141750" y="3282275"/>
            <a:ext cx="2865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Currently we’re not storing any user data or high score.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9" name="Google Shape;2119;p62"/>
          <p:cNvSpPr txBox="1"/>
          <p:nvPr/>
        </p:nvSpPr>
        <p:spPr>
          <a:xfrm>
            <a:off x="5137250" y="2952875"/>
            <a:ext cx="3528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Console Dependency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0" name="Google Shape;2120;p62"/>
          <p:cNvSpPr txBox="1"/>
          <p:nvPr/>
        </p:nvSpPr>
        <p:spPr>
          <a:xfrm>
            <a:off x="5559000" y="3282275"/>
            <a:ext cx="2865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Our game is completely console dependent.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45"/>
          <p:cNvSpPr txBox="1"/>
          <p:nvPr/>
        </p:nvSpPr>
        <p:spPr>
          <a:xfrm>
            <a:off x="480925" y="451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 of contents</a:t>
            </a:r>
            <a:endParaRPr b="1" sz="32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99" name="Google Shape;1499;p45"/>
          <p:cNvGrpSpPr/>
          <p:nvPr/>
        </p:nvGrpSpPr>
        <p:grpSpPr>
          <a:xfrm>
            <a:off x="480925" y="1231650"/>
            <a:ext cx="2661050" cy="1069725"/>
            <a:chOff x="557075" y="1314050"/>
            <a:chExt cx="2661050" cy="1069725"/>
          </a:xfrm>
        </p:grpSpPr>
        <p:sp>
          <p:nvSpPr>
            <p:cNvPr id="1500" name="Google Shape;1500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Introduction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01" name="Google Shape;1501;p45"/>
            <p:cNvSpPr txBox="1"/>
            <p:nvPr/>
          </p:nvSpPr>
          <p:spPr>
            <a:xfrm>
              <a:off x="557125" y="1314050"/>
              <a:ext cx="5427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02" name="Google Shape;1502;p45"/>
            <p:cNvSpPr txBox="1"/>
            <p:nvPr/>
          </p:nvSpPr>
          <p:spPr>
            <a:xfrm>
              <a:off x="557075" y="1989575"/>
              <a:ext cx="2661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Introduce the idea behind the whole thing.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03" name="Google Shape;1503;p45"/>
          <p:cNvGrpSpPr/>
          <p:nvPr/>
        </p:nvGrpSpPr>
        <p:grpSpPr>
          <a:xfrm>
            <a:off x="3241475" y="1231650"/>
            <a:ext cx="2661050" cy="1069725"/>
            <a:chOff x="557075" y="1314050"/>
            <a:chExt cx="2661050" cy="1069725"/>
          </a:xfrm>
        </p:grpSpPr>
        <p:sp>
          <p:nvSpPr>
            <p:cNvPr id="1504" name="Google Shape;1504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Project Goal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05" name="Google Shape;1505;p45"/>
            <p:cNvSpPr txBox="1"/>
            <p:nvPr/>
          </p:nvSpPr>
          <p:spPr>
            <a:xfrm>
              <a:off x="557125" y="1314050"/>
              <a:ext cx="623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06" name="Google Shape;1506;p45"/>
            <p:cNvSpPr txBox="1"/>
            <p:nvPr/>
          </p:nvSpPr>
          <p:spPr>
            <a:xfrm>
              <a:off x="557075" y="1989575"/>
              <a:ext cx="2661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What was the initial goal behind the project.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07" name="Google Shape;1507;p45"/>
          <p:cNvGrpSpPr/>
          <p:nvPr/>
        </p:nvGrpSpPr>
        <p:grpSpPr>
          <a:xfrm>
            <a:off x="6002025" y="1231650"/>
            <a:ext cx="2661050" cy="1069725"/>
            <a:chOff x="557075" y="1314050"/>
            <a:chExt cx="2661050" cy="1069725"/>
          </a:xfrm>
        </p:grpSpPr>
        <p:sp>
          <p:nvSpPr>
            <p:cNvPr id="1508" name="Google Shape;1508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Motivation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09" name="Google Shape;1509;p45"/>
            <p:cNvSpPr txBox="1"/>
            <p:nvPr/>
          </p:nvSpPr>
          <p:spPr>
            <a:xfrm>
              <a:off x="557125" y="1314050"/>
              <a:ext cx="6729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10" name="Google Shape;1510;p45"/>
            <p:cNvSpPr txBox="1"/>
            <p:nvPr/>
          </p:nvSpPr>
          <p:spPr>
            <a:xfrm>
              <a:off x="557075" y="1989575"/>
              <a:ext cx="2661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What motivated the project to reach this outcome.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1" name="Google Shape;1511;p45"/>
          <p:cNvGrpSpPr/>
          <p:nvPr/>
        </p:nvGrpSpPr>
        <p:grpSpPr>
          <a:xfrm>
            <a:off x="480925" y="2458200"/>
            <a:ext cx="2661050" cy="1090125"/>
            <a:chOff x="557075" y="1314050"/>
            <a:chExt cx="2661050" cy="1090125"/>
          </a:xfrm>
        </p:grpSpPr>
        <p:sp>
          <p:nvSpPr>
            <p:cNvPr id="1512" name="Google Shape;1512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Technologies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13" name="Google Shape;1513;p45"/>
            <p:cNvSpPr txBox="1"/>
            <p:nvPr/>
          </p:nvSpPr>
          <p:spPr>
            <a:xfrm>
              <a:off x="557125" y="1314050"/>
              <a:ext cx="623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14" name="Google Shape;1514;p45"/>
            <p:cNvSpPr txBox="1"/>
            <p:nvPr/>
          </p:nvSpPr>
          <p:spPr>
            <a:xfrm>
              <a:off x="557075" y="1989575"/>
              <a:ext cx="2661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What are the technologies we used in this project.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5" name="Google Shape;1515;p45"/>
          <p:cNvGrpSpPr/>
          <p:nvPr/>
        </p:nvGrpSpPr>
        <p:grpSpPr>
          <a:xfrm>
            <a:off x="3241475" y="2458200"/>
            <a:ext cx="2661050" cy="1090125"/>
            <a:chOff x="557075" y="1314050"/>
            <a:chExt cx="2661050" cy="1090125"/>
          </a:xfrm>
        </p:grpSpPr>
        <p:sp>
          <p:nvSpPr>
            <p:cNvPr id="1516" name="Google Shape;1516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Code </a:t>
              </a: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Overview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17" name="Google Shape;1517;p45"/>
            <p:cNvSpPr txBox="1"/>
            <p:nvPr/>
          </p:nvSpPr>
          <p:spPr>
            <a:xfrm>
              <a:off x="557125" y="1314050"/>
              <a:ext cx="623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18" name="Google Shape;1518;p45"/>
            <p:cNvSpPr txBox="1"/>
            <p:nvPr/>
          </p:nvSpPr>
          <p:spPr>
            <a:xfrm>
              <a:off x="557075" y="1989575"/>
              <a:ext cx="2661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We will peek into the code and discuss about it a little.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9" name="Google Shape;1519;p45"/>
          <p:cNvGrpSpPr/>
          <p:nvPr/>
        </p:nvGrpSpPr>
        <p:grpSpPr>
          <a:xfrm>
            <a:off x="6002025" y="2458200"/>
            <a:ext cx="2661050" cy="1090125"/>
            <a:chOff x="557075" y="1314050"/>
            <a:chExt cx="2661050" cy="1090125"/>
          </a:xfrm>
        </p:grpSpPr>
        <p:sp>
          <p:nvSpPr>
            <p:cNvPr id="1520" name="Google Shape;1520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Output/Result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21" name="Google Shape;1521;p45"/>
            <p:cNvSpPr txBox="1"/>
            <p:nvPr/>
          </p:nvSpPr>
          <p:spPr>
            <a:xfrm>
              <a:off x="557125" y="1314050"/>
              <a:ext cx="6171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22" name="Google Shape;1522;p45"/>
            <p:cNvSpPr txBox="1"/>
            <p:nvPr/>
          </p:nvSpPr>
          <p:spPr>
            <a:xfrm>
              <a:off x="557075" y="1989575"/>
              <a:ext cx="2661000" cy="4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Hopefully, we will get to see a demo of the project. 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23" name="Google Shape;1523;p45"/>
          <p:cNvGrpSpPr/>
          <p:nvPr/>
        </p:nvGrpSpPr>
        <p:grpSpPr>
          <a:xfrm>
            <a:off x="480925" y="3684750"/>
            <a:ext cx="2661050" cy="1098225"/>
            <a:chOff x="557075" y="1314050"/>
            <a:chExt cx="2661050" cy="1098225"/>
          </a:xfrm>
        </p:grpSpPr>
        <p:sp>
          <p:nvSpPr>
            <p:cNvPr id="1524" name="Google Shape;1524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Limitations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25" name="Google Shape;1525;p45"/>
            <p:cNvSpPr txBox="1"/>
            <p:nvPr/>
          </p:nvSpPr>
          <p:spPr>
            <a:xfrm>
              <a:off x="557125" y="1314050"/>
              <a:ext cx="6108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26" name="Google Shape;1526;p45"/>
            <p:cNvSpPr txBox="1"/>
            <p:nvPr/>
          </p:nvSpPr>
          <p:spPr>
            <a:xfrm>
              <a:off x="557075" y="1989575"/>
              <a:ext cx="26610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What are the current of this project.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27" name="Google Shape;1527;p45"/>
          <p:cNvGrpSpPr/>
          <p:nvPr/>
        </p:nvGrpSpPr>
        <p:grpSpPr>
          <a:xfrm>
            <a:off x="3241475" y="3684750"/>
            <a:ext cx="2661050" cy="1098225"/>
            <a:chOff x="557075" y="1314050"/>
            <a:chExt cx="2661050" cy="1098225"/>
          </a:xfrm>
        </p:grpSpPr>
        <p:sp>
          <p:nvSpPr>
            <p:cNvPr id="1528" name="Google Shape;1528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Conclusion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29" name="Google Shape;1529;p45"/>
            <p:cNvSpPr txBox="1"/>
            <p:nvPr/>
          </p:nvSpPr>
          <p:spPr>
            <a:xfrm>
              <a:off x="557125" y="1314050"/>
              <a:ext cx="6108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0" name="Google Shape;1530;p45"/>
            <p:cNvSpPr txBox="1"/>
            <p:nvPr/>
          </p:nvSpPr>
          <p:spPr>
            <a:xfrm>
              <a:off x="557075" y="1989575"/>
              <a:ext cx="26610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Some finishing thoughts about the whole journey.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31" name="Google Shape;1531;p45"/>
          <p:cNvGrpSpPr/>
          <p:nvPr/>
        </p:nvGrpSpPr>
        <p:grpSpPr>
          <a:xfrm>
            <a:off x="6002025" y="3684750"/>
            <a:ext cx="2661050" cy="1098225"/>
            <a:chOff x="557075" y="1314050"/>
            <a:chExt cx="2661050" cy="1098225"/>
          </a:xfrm>
        </p:grpSpPr>
        <p:sp>
          <p:nvSpPr>
            <p:cNvPr id="1532" name="Google Shape;1532;p45"/>
            <p:cNvSpPr txBox="1"/>
            <p:nvPr/>
          </p:nvSpPr>
          <p:spPr>
            <a:xfrm>
              <a:off x="557125" y="1694150"/>
              <a:ext cx="26610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Questions</a:t>
              </a:r>
              <a:endParaRPr b="1" sz="16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533" name="Google Shape;1533;p45"/>
            <p:cNvSpPr txBox="1"/>
            <p:nvPr/>
          </p:nvSpPr>
          <p:spPr>
            <a:xfrm>
              <a:off x="557125" y="1314050"/>
              <a:ext cx="6171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0C0A9E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b="1" sz="24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4" name="Google Shape;1534;p45"/>
            <p:cNvSpPr txBox="1"/>
            <p:nvPr/>
          </p:nvSpPr>
          <p:spPr>
            <a:xfrm>
              <a:off x="557075" y="1989575"/>
              <a:ext cx="26610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Huhh!?!</a:t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63"/>
          <p:cNvSpPr txBox="1"/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Limitations &amp; Future Work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6" name="Google Shape;2126;p63"/>
          <p:cNvSpPr txBox="1"/>
          <p:nvPr/>
        </p:nvSpPr>
        <p:spPr>
          <a:xfrm>
            <a:off x="4172425" y="15176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Currently we’re starting with a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fixed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number of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slots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for our snake.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63"/>
          <p:cNvSpPr txBox="1"/>
          <p:nvPr/>
        </p:nvSpPr>
        <p:spPr>
          <a:xfrm>
            <a:off x="934175" y="1515975"/>
            <a:ext cx="2409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Limited Score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8" name="Google Shape;2128;p63"/>
          <p:cNvSpPr txBox="1"/>
          <p:nvPr/>
        </p:nvSpPr>
        <p:spPr>
          <a:xfrm>
            <a:off x="4172425" y="24165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Currently our game starts with a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fixed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speed used as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fps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9" name="Google Shape;2129;p63"/>
          <p:cNvSpPr txBox="1"/>
          <p:nvPr/>
        </p:nvSpPr>
        <p:spPr>
          <a:xfrm>
            <a:off x="973975" y="2414850"/>
            <a:ext cx="2368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Static Speed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0" name="Google Shape;2130;p63"/>
          <p:cNvSpPr txBox="1"/>
          <p:nvPr/>
        </p:nvSpPr>
        <p:spPr>
          <a:xfrm>
            <a:off x="4172425" y="33055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Currently we’re not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storing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any user data or high score.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63"/>
          <p:cNvSpPr txBox="1"/>
          <p:nvPr/>
        </p:nvSpPr>
        <p:spPr>
          <a:xfrm>
            <a:off x="872400" y="3303900"/>
            <a:ext cx="2470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No Persistence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2" name="Google Shape;2132;p63"/>
          <p:cNvSpPr txBox="1"/>
          <p:nvPr/>
        </p:nvSpPr>
        <p:spPr>
          <a:xfrm>
            <a:off x="4172425" y="41962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game is completely console dependent. 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Which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limits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functionality.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63"/>
          <p:cNvSpPr txBox="1"/>
          <p:nvPr/>
        </p:nvSpPr>
        <p:spPr>
          <a:xfrm>
            <a:off x="336600" y="4194600"/>
            <a:ext cx="3121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Console Dependency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34" name="Google Shape;2134;p63"/>
          <p:cNvCxnSpPr>
            <a:stCxn id="2127" idx="3"/>
            <a:endCxn id="2126" idx="1"/>
          </p:cNvCxnSpPr>
          <p:nvPr/>
        </p:nvCxnSpPr>
        <p:spPr>
          <a:xfrm>
            <a:off x="3344075" y="1803975"/>
            <a:ext cx="8283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35" name="Google Shape;2135;p63"/>
          <p:cNvCxnSpPr>
            <a:stCxn id="2129" idx="3"/>
            <a:endCxn id="2128" idx="1"/>
          </p:cNvCxnSpPr>
          <p:nvPr/>
        </p:nvCxnSpPr>
        <p:spPr>
          <a:xfrm>
            <a:off x="3342775" y="2702850"/>
            <a:ext cx="8295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36" name="Google Shape;2136;p63"/>
          <p:cNvCxnSpPr>
            <a:stCxn id="2131" idx="3"/>
            <a:endCxn id="2130" idx="1"/>
          </p:cNvCxnSpPr>
          <p:nvPr/>
        </p:nvCxnSpPr>
        <p:spPr>
          <a:xfrm>
            <a:off x="3342600" y="3591900"/>
            <a:ext cx="8298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37" name="Google Shape;2137;p63"/>
          <p:cNvCxnSpPr>
            <a:endCxn id="2132" idx="1"/>
          </p:cNvCxnSpPr>
          <p:nvPr/>
        </p:nvCxnSpPr>
        <p:spPr>
          <a:xfrm>
            <a:off x="3458125" y="4482000"/>
            <a:ext cx="714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B9109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64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3" name="Google Shape;2143;p64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Some finishing thoughts about the whole journey.</a:t>
            </a:r>
            <a:endParaRPr sz="12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44" name="Google Shape;2144;p64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145" name="Google Shape;2145;p6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46" name="Google Shape;2146;p64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147" name="Google Shape;2147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0" name="Google Shape;2150;p64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Conclusion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51" name="Google Shape;2151;p64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152" name="Google Shape;2152;p64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7" name="Google Shape;2157;p6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58" name="Google Shape;2158;p64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159" name="Google Shape;2159;p6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6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6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6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6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6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6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6" name="Google Shape;2166;p64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167" name="Google Shape;2167;p6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6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6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6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6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6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6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4" name="Google Shape;2174;p64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175" name="Google Shape;2175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7" name="Google Shape;2177;p64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178" name="Google Shape;2178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0" name="Google Shape;2180;p64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1" name="Google Shape;2181;p64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182" name="Google Shape;2182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3" name="Google Shape;2183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4" name="Google Shape;2184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90" name="Google Shape;2190;p65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Experiment</a:t>
            </a:r>
            <a:endParaRPr/>
          </a:p>
        </p:txBody>
      </p:sp>
      <p:sp>
        <p:nvSpPr>
          <p:cNvPr id="2191" name="Google Shape;2191;p65"/>
          <p:cNvSpPr txBox="1"/>
          <p:nvPr>
            <p:ph idx="1" type="subTitle"/>
          </p:nvPr>
        </p:nvSpPr>
        <p:spPr>
          <a:xfrm>
            <a:off x="720000" y="2649975"/>
            <a:ext cx="22593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to use the </a:t>
            </a:r>
            <a:r>
              <a:rPr lang="en">
                <a:solidFill>
                  <a:srgbClr val="8208D5"/>
                </a:solidFill>
              </a:rPr>
              <a:t>tools</a:t>
            </a:r>
            <a:r>
              <a:rPr lang="en"/>
              <a:t> and </a:t>
            </a:r>
            <a:r>
              <a:rPr lang="en">
                <a:solidFill>
                  <a:srgbClr val="8208D5"/>
                </a:solidFill>
              </a:rPr>
              <a:t>techniques</a:t>
            </a:r>
            <a:r>
              <a:rPr lang="en"/>
              <a:t> we’ve been learning throughout the course.</a:t>
            </a:r>
            <a:endParaRPr/>
          </a:p>
        </p:txBody>
      </p:sp>
      <p:sp>
        <p:nvSpPr>
          <p:cNvPr id="2192" name="Google Shape;2192;p65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Explored some new tools, </a:t>
            </a:r>
            <a:r>
              <a:rPr lang="en">
                <a:solidFill>
                  <a:srgbClr val="8208D5"/>
                </a:solidFill>
              </a:rPr>
              <a:t>methods</a:t>
            </a:r>
            <a:r>
              <a:rPr lang="en"/>
              <a:t> and </a:t>
            </a:r>
            <a:r>
              <a:rPr lang="en">
                <a:solidFill>
                  <a:srgbClr val="8208D5"/>
                </a:solidFill>
              </a:rPr>
              <a:t>terminologies</a:t>
            </a:r>
            <a:r>
              <a:rPr lang="en"/>
              <a:t> on the way.</a:t>
            </a:r>
            <a:endParaRPr/>
          </a:p>
        </p:txBody>
      </p:sp>
      <p:sp>
        <p:nvSpPr>
          <p:cNvPr id="2193" name="Google Shape;2193;p65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more to implement and import and just tons of </a:t>
            </a:r>
            <a:r>
              <a:rPr lang="en">
                <a:solidFill>
                  <a:srgbClr val="8208D5"/>
                </a:solidFill>
              </a:rPr>
              <a:t>possibilities</a:t>
            </a:r>
            <a:r>
              <a:rPr lang="en"/>
              <a:t>.</a:t>
            </a:r>
            <a:endParaRPr/>
          </a:p>
        </p:txBody>
      </p:sp>
      <p:sp>
        <p:nvSpPr>
          <p:cNvPr id="2194" name="Google Shape;2194;p65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Experience</a:t>
            </a:r>
            <a:endParaRPr/>
          </a:p>
        </p:txBody>
      </p:sp>
      <p:sp>
        <p:nvSpPr>
          <p:cNvPr id="2195" name="Google Shape;2195;p65"/>
          <p:cNvSpPr txBox="1"/>
          <p:nvPr>
            <p:ph idx="5" type="subTitle"/>
          </p:nvPr>
        </p:nvSpPr>
        <p:spPr>
          <a:xfrm>
            <a:off x="3584475" y="2323875"/>
            <a:ext cx="248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new </a:t>
            </a:r>
            <a:r>
              <a:rPr lang="en"/>
              <a:t>Functionalities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6"/>
          <p:cNvSpPr txBox="1"/>
          <p:nvPr>
            <p:ph type="title"/>
          </p:nvPr>
        </p:nvSpPr>
        <p:spPr>
          <a:xfrm>
            <a:off x="720000" y="1476450"/>
            <a:ext cx="7704000" cy="21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</a:t>
            </a:r>
            <a:r>
              <a:rPr lang="en" sz="6000"/>
              <a:t>n</a:t>
            </a:r>
            <a:r>
              <a:rPr lang="en" sz="6000"/>
              <a:t>y Questions?!?</a:t>
            </a:r>
            <a:r>
              <a:rPr lang="en" sz="6000"/>
              <a:t>🤔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67"/>
          <p:cNvSpPr txBox="1"/>
          <p:nvPr>
            <p:ph type="title"/>
          </p:nvPr>
        </p:nvSpPr>
        <p:spPr>
          <a:xfrm>
            <a:off x="720000" y="2024100"/>
            <a:ext cx="77040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Game Over 🪦💐</a:t>
            </a:r>
            <a:endParaRPr sz="6000"/>
          </a:p>
        </p:txBody>
      </p:sp>
      <p:sp>
        <p:nvSpPr>
          <p:cNvPr id="2206" name="Google Shape;2206;p67"/>
          <p:cNvSpPr txBox="1"/>
          <p:nvPr>
            <p:ph type="title"/>
          </p:nvPr>
        </p:nvSpPr>
        <p:spPr>
          <a:xfrm>
            <a:off x="3458400" y="4594575"/>
            <a:ext cx="22272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</a:rPr>
              <a:t>Thank You! </a:t>
            </a:r>
            <a:r>
              <a:rPr lang="en" sz="1600">
                <a:solidFill>
                  <a:srgbClr val="999999"/>
                </a:solidFill>
              </a:rPr>
              <a:t>💙✨</a:t>
            </a:r>
            <a:endParaRPr sz="16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6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0" name="Google Shape;1540;p46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Introduce the idea behind the whole thing.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41" name="Google Shape;1541;p4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42" name="Google Shape;1542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3" name="Google Shape;1543;p4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44" name="Google Shape;1544;p4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7" name="Google Shape;1547;p46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548" name="Google Shape;1548;p4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49" name="Google Shape;1549;p4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4" name="Google Shape;1554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5" name="Google Shape;1555;p4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56" name="Google Shape;1556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4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64" name="Google Shape;1564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4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72" name="Google Shape;1572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4" name="Google Shape;1574;p4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75" name="Google Shape;1575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7" name="Google Shape;1577;p4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4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79" name="Google Shape;1579;p4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80" name="Google Shape;1580;p4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1" name="Google Shape;1581;p4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87" name="Google Shape;1587;p47"/>
          <p:cNvSpPr txBox="1"/>
          <p:nvPr/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Control a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snake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that moves around the screen to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eat food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 Each time the snake eats, it gets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one point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and it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grows longer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The challenge is to k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eep the snake from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crashing into itself or the walls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while trying to eat as much as possible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8" name="Google Shape;1588;p47"/>
          <p:cNvSpPr txBox="1"/>
          <p:nvPr/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First introduced in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1976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as part of the arcade game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Blockade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 It gained massive popularity when it was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pre-installed on Nokia-6110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 mobile phones in </a:t>
            </a:r>
            <a:r>
              <a:rPr b="1"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1997</a:t>
            </a: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. It’s simplicity made it made it a timeless classic and a cultural phenomenon.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89" name="Google Shape;1589;p47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90" name="Google Shape;1590;p47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91" name="Google Shape;1591;p47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7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47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94" name="Google Shape;1594;p4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95" name="Google Shape;1595;p4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6" name="Google Shape;1596;p4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rgbClr val="0C0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97" name="Google Shape;1597;p47"/>
          <p:cNvSpPr txBox="1"/>
          <p:nvPr/>
        </p:nvSpPr>
        <p:spPr>
          <a:xfrm>
            <a:off x="720000" y="1603875"/>
            <a:ext cx="823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History</a:t>
            </a:r>
            <a:endParaRPr b="1" sz="1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8" name="Google Shape;1598;p47"/>
          <p:cNvSpPr txBox="1"/>
          <p:nvPr/>
        </p:nvSpPr>
        <p:spPr>
          <a:xfrm>
            <a:off x="4881000" y="1603875"/>
            <a:ext cx="1024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Functions</a:t>
            </a:r>
            <a:endParaRPr b="1" sz="1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48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4" name="Google Shape;1604;p48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What was the initial goal behind the project.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05" name="Google Shape;1605;p4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06" name="Google Shape;1606;p4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07" name="Google Shape;1607;p4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08" name="Google Shape;1608;p4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4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4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1" name="Google Shape;1611;p48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Project Goal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612" name="Google Shape;1612;p4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13" name="Google Shape;1613;p4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8" name="Google Shape;1618;p4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9" name="Google Shape;1619;p4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20" name="Google Shape;1620;p4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4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4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4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4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28" name="Google Shape;1628;p4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4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4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4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4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5" name="Google Shape;1635;p4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36" name="Google Shape;1636;p4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4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8" name="Google Shape;1638;p4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39" name="Google Shape;1639;p4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4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1" name="Google Shape;1641;p4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2" name="Google Shape;1642;p4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43" name="Google Shape;1643;p4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4" name="Google Shape;1644;p4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45" name="Google Shape;1645;p4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4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Project Goals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651" name="Google Shape;1651;p4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652" name="Google Shape;1652;p4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653" name="Google Shape;1653;p4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4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4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656" name="Google Shape;1656;p4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57" name="Google Shape;1657;p4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58" name="Google Shape;1658;p4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rgbClr val="0C0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9" name="Google Shape;1659;p49"/>
          <p:cNvSpPr txBox="1"/>
          <p:nvPr/>
        </p:nvSpPr>
        <p:spPr>
          <a:xfrm>
            <a:off x="720000" y="1487900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Utilize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60" name="Google Shape;1660;p49"/>
          <p:cNvSpPr txBox="1"/>
          <p:nvPr/>
        </p:nvSpPr>
        <p:spPr>
          <a:xfrm>
            <a:off x="1141750" y="1817300"/>
            <a:ext cx="3614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Practical use of all the programming concepts we’ve learned so far.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1" name="Google Shape;1661;p49"/>
          <p:cNvSpPr txBox="1"/>
          <p:nvPr/>
        </p:nvSpPr>
        <p:spPr>
          <a:xfrm>
            <a:off x="5137250" y="1487900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Learn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62" name="Google Shape;1662;p49"/>
          <p:cNvSpPr txBox="1"/>
          <p:nvPr/>
        </p:nvSpPr>
        <p:spPr>
          <a:xfrm>
            <a:off x="5559000" y="1817300"/>
            <a:ext cx="3198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Learn how things come together to build a simple project.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3" name="Google Shape;1663;p49"/>
          <p:cNvSpPr txBox="1"/>
          <p:nvPr/>
        </p:nvSpPr>
        <p:spPr>
          <a:xfrm>
            <a:off x="720000" y="295287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Explore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64" name="Google Shape;1664;p49"/>
          <p:cNvSpPr txBox="1"/>
          <p:nvPr/>
        </p:nvSpPr>
        <p:spPr>
          <a:xfrm>
            <a:off x="1141750" y="3282275"/>
            <a:ext cx="2865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Face some obstacles, explore and learn something new.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5" name="Google Shape;1665;p49"/>
          <p:cNvSpPr txBox="1"/>
          <p:nvPr/>
        </p:nvSpPr>
        <p:spPr>
          <a:xfrm>
            <a:off x="5137250" y="2952875"/>
            <a:ext cx="2102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000"/>
              <a:buFont typeface="IBM Plex Mono"/>
              <a:buChar char="●"/>
            </a:pPr>
            <a:r>
              <a:rPr b="1" lang="en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rPr>
              <a:t>Output</a:t>
            </a:r>
            <a:endParaRPr b="1" sz="2000">
              <a:solidFill>
                <a:srgbClr val="1D1D1D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66" name="Google Shape;1666;p49"/>
          <p:cNvSpPr txBox="1"/>
          <p:nvPr/>
        </p:nvSpPr>
        <p:spPr>
          <a:xfrm>
            <a:off x="5559000" y="3282275"/>
            <a:ext cx="2865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Make a playable Snake Game that works as expected!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0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2" name="Google Shape;1672;p50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What motivated the project to reach this outcome.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73" name="Google Shape;1673;p50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74" name="Google Shape;1674;p5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5" name="Google Shape;1675;p50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76" name="Google Shape;1676;p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9" name="Google Shape;1679;p50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Motivation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680" name="Google Shape;1680;p5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81" name="Google Shape;1681;p50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6" name="Google Shape;1686;p5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87" name="Google Shape;1687;p5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88" name="Google Shape;1688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50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96" name="Google Shape;1696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p50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704" name="Google Shape;1704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6" name="Google Shape;1706;p50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707" name="Google Shape;1707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9" name="Google Shape;1709;p5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0" name="Google Shape;1710;p50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711" name="Google Shape;1711;p5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2" name="Google Shape;1712;p5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3" name="Google Shape;1713;p5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Motivation</a:t>
            </a:r>
            <a:endParaRPr b="1" sz="3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719" name="Google Shape;1719;p51"/>
          <p:cNvGrpSpPr/>
          <p:nvPr/>
        </p:nvGrpSpPr>
        <p:grpSpPr>
          <a:xfrm>
            <a:off x="720000" y="1242495"/>
            <a:ext cx="2204100" cy="1367789"/>
            <a:chOff x="720000" y="1318682"/>
            <a:chExt cx="2204100" cy="1367789"/>
          </a:xfrm>
        </p:grpSpPr>
        <p:sp>
          <p:nvSpPr>
            <p:cNvPr id="1720" name="Google Shape;1720;p51"/>
            <p:cNvSpPr txBox="1"/>
            <p:nvPr/>
          </p:nvSpPr>
          <p:spPr>
            <a:xfrm>
              <a:off x="720000" y="2113772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It was simple </a:t>
              </a: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enough</a:t>
              </a: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 to get started </a:t>
              </a: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with</a:t>
              </a: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21" name="Google Shape;1721;p51"/>
            <p:cNvSpPr txBox="1"/>
            <p:nvPr/>
          </p:nvSpPr>
          <p:spPr>
            <a:xfrm>
              <a:off x="720000" y="1787663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Simplicity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1722" name="Google Shape;1722;p51"/>
            <p:cNvGrpSpPr/>
            <p:nvPr/>
          </p:nvGrpSpPr>
          <p:grpSpPr>
            <a:xfrm>
              <a:off x="847090" y="1318682"/>
              <a:ext cx="374177" cy="374263"/>
              <a:chOff x="775325" y="4143525"/>
              <a:chExt cx="468776" cy="468884"/>
            </a:xfrm>
          </p:grpSpPr>
          <p:sp>
            <p:nvSpPr>
              <p:cNvPr id="1723" name="Google Shape;1723;p51"/>
              <p:cNvSpPr/>
              <p:nvPr/>
            </p:nvSpPr>
            <p:spPr>
              <a:xfrm>
                <a:off x="851953" y="4143525"/>
                <a:ext cx="392147" cy="390479"/>
              </a:xfrm>
              <a:custGeom>
                <a:rect b="b" l="l" r="r" t="t"/>
                <a:pathLst>
                  <a:path extrusionOk="0" h="36273" w="36428">
                    <a:moveTo>
                      <a:pt x="31907" y="5435"/>
                    </a:moveTo>
                    <a:lnTo>
                      <a:pt x="20788" y="22612"/>
                    </a:lnTo>
                    <a:lnTo>
                      <a:pt x="18511" y="26131"/>
                    </a:lnTo>
                    <a:lnTo>
                      <a:pt x="8884" y="28458"/>
                    </a:lnTo>
                    <a:lnTo>
                      <a:pt x="31907" y="5435"/>
                    </a:lnTo>
                    <a:close/>
                    <a:moveTo>
                      <a:pt x="35713" y="94"/>
                    </a:moveTo>
                    <a:cubicBezTo>
                      <a:pt x="35665" y="94"/>
                      <a:pt x="35615" y="100"/>
                      <a:pt x="35565" y="112"/>
                    </a:cubicBezTo>
                    <a:lnTo>
                      <a:pt x="35564" y="112"/>
                    </a:lnTo>
                    <a:cubicBezTo>
                      <a:pt x="35555" y="114"/>
                      <a:pt x="36041" y="1"/>
                      <a:pt x="660" y="8270"/>
                    </a:cubicBezTo>
                    <a:cubicBezTo>
                      <a:pt x="169" y="8385"/>
                      <a:pt x="0" y="8998"/>
                      <a:pt x="362" y="9348"/>
                    </a:cubicBezTo>
                    <a:lnTo>
                      <a:pt x="1592" y="10537"/>
                    </a:lnTo>
                    <a:cubicBezTo>
                      <a:pt x="1716" y="10656"/>
                      <a:pt x="1875" y="10715"/>
                      <a:pt x="2034" y="10715"/>
                    </a:cubicBezTo>
                    <a:cubicBezTo>
                      <a:pt x="2201" y="10715"/>
                      <a:pt x="2368" y="10650"/>
                      <a:pt x="2493" y="10522"/>
                    </a:cubicBezTo>
                    <a:cubicBezTo>
                      <a:pt x="2737" y="10269"/>
                      <a:pt x="2730" y="9866"/>
                      <a:pt x="2477" y="9621"/>
                    </a:cubicBezTo>
                    <a:lnTo>
                      <a:pt x="2087" y="9244"/>
                    </a:lnTo>
                    <a:lnTo>
                      <a:pt x="32295" y="2184"/>
                    </a:lnTo>
                    <a:lnTo>
                      <a:pt x="32295" y="2184"/>
                    </a:lnTo>
                    <a:lnTo>
                      <a:pt x="9830" y="16725"/>
                    </a:lnTo>
                    <a:lnTo>
                      <a:pt x="4431" y="11509"/>
                    </a:lnTo>
                    <a:cubicBezTo>
                      <a:pt x="4307" y="11389"/>
                      <a:pt x="4148" y="11330"/>
                      <a:pt x="3988" y="11330"/>
                    </a:cubicBezTo>
                    <a:cubicBezTo>
                      <a:pt x="3821" y="11330"/>
                      <a:pt x="3655" y="11395"/>
                      <a:pt x="3530" y="11524"/>
                    </a:cubicBezTo>
                    <a:cubicBezTo>
                      <a:pt x="3286" y="11777"/>
                      <a:pt x="3293" y="12180"/>
                      <a:pt x="3546" y="12423"/>
                    </a:cubicBezTo>
                    <a:lnTo>
                      <a:pt x="9046" y="17739"/>
                    </a:lnTo>
                    <a:lnTo>
                      <a:pt x="7766" y="23038"/>
                    </a:lnTo>
                    <a:cubicBezTo>
                      <a:pt x="7683" y="23379"/>
                      <a:pt x="7894" y="23723"/>
                      <a:pt x="8235" y="23806"/>
                    </a:cubicBezTo>
                    <a:cubicBezTo>
                      <a:pt x="8286" y="23818"/>
                      <a:pt x="8336" y="23824"/>
                      <a:pt x="8385" y="23824"/>
                    </a:cubicBezTo>
                    <a:cubicBezTo>
                      <a:pt x="8673" y="23824"/>
                      <a:pt x="8933" y="23628"/>
                      <a:pt x="9004" y="23337"/>
                    </a:cubicBezTo>
                    <a:lnTo>
                      <a:pt x="10311" y="17931"/>
                    </a:lnTo>
                    <a:lnTo>
                      <a:pt x="13829" y="15653"/>
                    </a:lnTo>
                    <a:lnTo>
                      <a:pt x="31005" y="4534"/>
                    </a:lnTo>
                    <a:lnTo>
                      <a:pt x="7983" y="27557"/>
                    </a:lnTo>
                    <a:lnTo>
                      <a:pt x="8365" y="25976"/>
                    </a:lnTo>
                    <a:cubicBezTo>
                      <a:pt x="8448" y="25634"/>
                      <a:pt x="8238" y="25290"/>
                      <a:pt x="7896" y="25208"/>
                    </a:cubicBezTo>
                    <a:cubicBezTo>
                      <a:pt x="7846" y="25195"/>
                      <a:pt x="7795" y="25190"/>
                      <a:pt x="7746" y="25190"/>
                    </a:cubicBezTo>
                    <a:cubicBezTo>
                      <a:pt x="7458" y="25190"/>
                      <a:pt x="7199" y="25385"/>
                      <a:pt x="7128" y="25677"/>
                    </a:cubicBezTo>
                    <a:lnTo>
                      <a:pt x="6213" y="29459"/>
                    </a:lnTo>
                    <a:cubicBezTo>
                      <a:pt x="6114" y="29868"/>
                      <a:pt x="6434" y="30245"/>
                      <a:pt x="6831" y="30245"/>
                    </a:cubicBezTo>
                    <a:cubicBezTo>
                      <a:pt x="6880" y="30245"/>
                      <a:pt x="6931" y="30239"/>
                      <a:pt x="6981" y="30227"/>
                    </a:cubicBezTo>
                    <a:lnTo>
                      <a:pt x="18702" y="27394"/>
                    </a:lnTo>
                    <a:lnTo>
                      <a:pt x="27093" y="36078"/>
                    </a:lnTo>
                    <a:cubicBezTo>
                      <a:pt x="27222" y="36211"/>
                      <a:pt x="27386" y="36272"/>
                      <a:pt x="27548" y="36272"/>
                    </a:cubicBezTo>
                    <a:cubicBezTo>
                      <a:pt x="27827" y="36272"/>
                      <a:pt x="28099" y="36091"/>
                      <a:pt x="28171" y="35781"/>
                    </a:cubicBezTo>
                    <a:lnTo>
                      <a:pt x="33640" y="12387"/>
                    </a:lnTo>
                    <a:cubicBezTo>
                      <a:pt x="33719" y="12044"/>
                      <a:pt x="33506" y="11702"/>
                      <a:pt x="33164" y="11622"/>
                    </a:cubicBezTo>
                    <a:cubicBezTo>
                      <a:pt x="33115" y="11611"/>
                      <a:pt x="33067" y="11605"/>
                      <a:pt x="33018" y="11605"/>
                    </a:cubicBezTo>
                    <a:cubicBezTo>
                      <a:pt x="32729" y="11605"/>
                      <a:pt x="32467" y="11803"/>
                      <a:pt x="32399" y="12097"/>
                    </a:cubicBezTo>
                    <a:lnTo>
                      <a:pt x="27197" y="34353"/>
                    </a:lnTo>
                    <a:lnTo>
                      <a:pt x="19716" y="26610"/>
                    </a:lnTo>
                    <a:lnTo>
                      <a:pt x="34258" y="4147"/>
                    </a:lnTo>
                    <a:lnTo>
                      <a:pt x="33017" y="9453"/>
                    </a:lnTo>
                    <a:cubicBezTo>
                      <a:pt x="32938" y="9796"/>
                      <a:pt x="33150" y="10138"/>
                      <a:pt x="33492" y="10218"/>
                    </a:cubicBezTo>
                    <a:cubicBezTo>
                      <a:pt x="33541" y="10229"/>
                      <a:pt x="33590" y="10235"/>
                      <a:pt x="33638" y="10235"/>
                    </a:cubicBezTo>
                    <a:cubicBezTo>
                      <a:pt x="33927" y="10235"/>
                      <a:pt x="34189" y="10037"/>
                      <a:pt x="34256" y="9743"/>
                    </a:cubicBezTo>
                    <a:lnTo>
                      <a:pt x="36328" y="880"/>
                    </a:lnTo>
                    <a:cubicBezTo>
                      <a:pt x="36427" y="473"/>
                      <a:pt x="36107" y="94"/>
                      <a:pt x="35713" y="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1"/>
              <p:cNvSpPr/>
              <p:nvPr/>
            </p:nvSpPr>
            <p:spPr>
              <a:xfrm>
                <a:off x="775325" y="4505404"/>
                <a:ext cx="108339" cy="107004"/>
              </a:xfrm>
              <a:custGeom>
                <a:rect b="b" l="l" r="r" t="t"/>
                <a:pathLst>
                  <a:path extrusionOk="0" h="9940" w="10064">
                    <a:moveTo>
                      <a:pt x="9365" y="0"/>
                    </a:moveTo>
                    <a:cubicBezTo>
                      <a:pt x="9202" y="0"/>
                      <a:pt x="9039" y="63"/>
                      <a:pt x="8915" y="187"/>
                    </a:cubicBezTo>
                    <a:lnTo>
                      <a:pt x="249" y="8852"/>
                    </a:lnTo>
                    <a:cubicBezTo>
                      <a:pt x="0" y="9100"/>
                      <a:pt x="0" y="9503"/>
                      <a:pt x="249" y="9753"/>
                    </a:cubicBezTo>
                    <a:cubicBezTo>
                      <a:pt x="373" y="9877"/>
                      <a:pt x="536" y="9939"/>
                      <a:pt x="699" y="9939"/>
                    </a:cubicBezTo>
                    <a:cubicBezTo>
                      <a:pt x="862" y="9939"/>
                      <a:pt x="1025" y="9877"/>
                      <a:pt x="1149" y="9753"/>
                    </a:cubicBezTo>
                    <a:lnTo>
                      <a:pt x="9816" y="1087"/>
                    </a:lnTo>
                    <a:cubicBezTo>
                      <a:pt x="10064" y="838"/>
                      <a:pt x="10064" y="435"/>
                      <a:pt x="9816" y="187"/>
                    </a:cubicBezTo>
                    <a:cubicBezTo>
                      <a:pt x="9691" y="63"/>
                      <a:pt x="9528" y="0"/>
                      <a:pt x="93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1"/>
              <p:cNvSpPr/>
              <p:nvPr/>
            </p:nvSpPr>
            <p:spPr>
              <a:xfrm>
                <a:off x="775325" y="4437806"/>
                <a:ext cx="75430" cy="74085"/>
              </a:xfrm>
              <a:custGeom>
                <a:rect b="b" l="l" r="r" t="t"/>
                <a:pathLst>
                  <a:path extrusionOk="0" h="6882" w="7007">
                    <a:moveTo>
                      <a:pt x="6307" y="0"/>
                    </a:moveTo>
                    <a:cubicBezTo>
                      <a:pt x="6144" y="0"/>
                      <a:pt x="5981" y="62"/>
                      <a:pt x="5857" y="186"/>
                    </a:cubicBezTo>
                    <a:lnTo>
                      <a:pt x="249" y="5794"/>
                    </a:lnTo>
                    <a:cubicBezTo>
                      <a:pt x="0" y="6044"/>
                      <a:pt x="0" y="6445"/>
                      <a:pt x="249" y="6695"/>
                    </a:cubicBezTo>
                    <a:cubicBezTo>
                      <a:pt x="374" y="6819"/>
                      <a:pt x="537" y="6881"/>
                      <a:pt x="699" y="6881"/>
                    </a:cubicBezTo>
                    <a:cubicBezTo>
                      <a:pt x="862" y="6881"/>
                      <a:pt x="1025" y="6819"/>
                      <a:pt x="1149" y="6695"/>
                    </a:cubicBezTo>
                    <a:lnTo>
                      <a:pt x="6757" y="1087"/>
                    </a:lnTo>
                    <a:cubicBezTo>
                      <a:pt x="7006" y="839"/>
                      <a:pt x="7006" y="436"/>
                      <a:pt x="6757" y="186"/>
                    </a:cubicBezTo>
                    <a:cubicBezTo>
                      <a:pt x="6633" y="62"/>
                      <a:pt x="6470" y="0"/>
                      <a:pt x="6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1"/>
              <p:cNvSpPr/>
              <p:nvPr/>
            </p:nvSpPr>
            <p:spPr>
              <a:xfrm>
                <a:off x="875829" y="4538289"/>
                <a:ext cx="75409" cy="74085"/>
              </a:xfrm>
              <a:custGeom>
                <a:rect b="b" l="l" r="r" t="t"/>
                <a:pathLst>
                  <a:path extrusionOk="0" h="6882" w="7005">
                    <a:moveTo>
                      <a:pt x="6306" y="1"/>
                    </a:moveTo>
                    <a:cubicBezTo>
                      <a:pt x="6143" y="1"/>
                      <a:pt x="5980" y="63"/>
                      <a:pt x="5856" y="188"/>
                    </a:cubicBezTo>
                    <a:lnTo>
                      <a:pt x="248" y="5795"/>
                    </a:lnTo>
                    <a:cubicBezTo>
                      <a:pt x="0" y="6044"/>
                      <a:pt x="0" y="6447"/>
                      <a:pt x="248" y="6695"/>
                    </a:cubicBezTo>
                    <a:cubicBezTo>
                      <a:pt x="372" y="6819"/>
                      <a:pt x="535" y="6882"/>
                      <a:pt x="699" y="6882"/>
                    </a:cubicBezTo>
                    <a:cubicBezTo>
                      <a:pt x="862" y="6882"/>
                      <a:pt x="1025" y="6819"/>
                      <a:pt x="1149" y="6695"/>
                    </a:cubicBezTo>
                    <a:lnTo>
                      <a:pt x="6757" y="1088"/>
                    </a:lnTo>
                    <a:cubicBezTo>
                      <a:pt x="7005" y="839"/>
                      <a:pt x="7005" y="436"/>
                      <a:pt x="6757" y="188"/>
                    </a:cubicBezTo>
                    <a:cubicBezTo>
                      <a:pt x="6632" y="63"/>
                      <a:pt x="6469" y="1"/>
                      <a:pt x="6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7" name="Google Shape;1727;p51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728" name="Google Shape;1728;p51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729" name="Google Shape;1729;p5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1" name="Google Shape;1731;p5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32" name="Google Shape;1732;p5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33" name="Google Shape;1733;p5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C0A9E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4" name="Google Shape;1734;p5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rgbClr val="0C0A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5" name="Google Shape;1735;p51"/>
          <p:cNvGrpSpPr/>
          <p:nvPr/>
        </p:nvGrpSpPr>
        <p:grpSpPr>
          <a:xfrm>
            <a:off x="3469872" y="1233337"/>
            <a:ext cx="2204101" cy="1376948"/>
            <a:chOff x="3469872" y="1309537"/>
            <a:chExt cx="2204101" cy="1376948"/>
          </a:xfrm>
        </p:grpSpPr>
        <p:sp>
          <p:nvSpPr>
            <p:cNvPr id="1736" name="Google Shape;1736;p51"/>
            <p:cNvSpPr txBox="1"/>
            <p:nvPr/>
          </p:nvSpPr>
          <p:spPr>
            <a:xfrm>
              <a:off x="3469872" y="2113784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How some of the functionalities work!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37" name="Google Shape;1737;p51"/>
            <p:cNvSpPr txBox="1"/>
            <p:nvPr/>
          </p:nvSpPr>
          <p:spPr>
            <a:xfrm>
              <a:off x="3469873" y="1787675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Curiosity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1738" name="Google Shape;1738;p51"/>
            <p:cNvGrpSpPr/>
            <p:nvPr/>
          </p:nvGrpSpPr>
          <p:grpSpPr>
            <a:xfrm>
              <a:off x="3565963" y="1309537"/>
              <a:ext cx="320143" cy="392581"/>
              <a:chOff x="3086313" y="2877049"/>
              <a:chExt cx="320143" cy="392581"/>
            </a:xfrm>
          </p:grpSpPr>
          <p:sp>
            <p:nvSpPr>
              <p:cNvPr id="1739" name="Google Shape;1739;p51"/>
              <p:cNvSpPr/>
              <p:nvPr/>
            </p:nvSpPr>
            <p:spPr>
              <a:xfrm>
                <a:off x="3125749" y="2915371"/>
                <a:ext cx="240505" cy="354259"/>
              </a:xfrm>
              <a:custGeom>
                <a:rect b="b" l="l" r="r" t="t"/>
                <a:pathLst>
                  <a:path extrusionOk="0" h="11121" w="7550">
                    <a:moveTo>
                      <a:pt x="3775" y="2929"/>
                    </a:moveTo>
                    <a:lnTo>
                      <a:pt x="3918" y="3120"/>
                    </a:lnTo>
                    <a:cubicBezTo>
                      <a:pt x="3871" y="3144"/>
                      <a:pt x="3823" y="3144"/>
                      <a:pt x="3775" y="3144"/>
                    </a:cubicBezTo>
                    <a:cubicBezTo>
                      <a:pt x="3740" y="3132"/>
                      <a:pt x="3692" y="3120"/>
                      <a:pt x="3644" y="3120"/>
                    </a:cubicBezTo>
                    <a:lnTo>
                      <a:pt x="3775" y="2929"/>
                    </a:lnTo>
                    <a:close/>
                    <a:moveTo>
                      <a:pt x="4168" y="3501"/>
                    </a:moveTo>
                    <a:lnTo>
                      <a:pt x="4299" y="3703"/>
                    </a:lnTo>
                    <a:cubicBezTo>
                      <a:pt x="4126" y="3751"/>
                      <a:pt x="3948" y="3775"/>
                      <a:pt x="3769" y="3775"/>
                    </a:cubicBezTo>
                    <a:cubicBezTo>
                      <a:pt x="3591" y="3775"/>
                      <a:pt x="3412" y="3751"/>
                      <a:pt x="3239" y="3703"/>
                    </a:cubicBezTo>
                    <a:lnTo>
                      <a:pt x="3382" y="3501"/>
                    </a:lnTo>
                    <a:cubicBezTo>
                      <a:pt x="3513" y="3560"/>
                      <a:pt x="3644" y="3572"/>
                      <a:pt x="3775" y="3572"/>
                    </a:cubicBezTo>
                    <a:cubicBezTo>
                      <a:pt x="3918" y="3572"/>
                      <a:pt x="4049" y="3537"/>
                      <a:pt x="4168" y="3501"/>
                    </a:cubicBezTo>
                    <a:close/>
                    <a:moveTo>
                      <a:pt x="3120" y="4132"/>
                    </a:moveTo>
                    <a:cubicBezTo>
                      <a:pt x="3275" y="4180"/>
                      <a:pt x="3418" y="4191"/>
                      <a:pt x="3561" y="4215"/>
                    </a:cubicBezTo>
                    <a:lnTo>
                      <a:pt x="3561" y="8109"/>
                    </a:lnTo>
                    <a:lnTo>
                      <a:pt x="3120" y="8109"/>
                    </a:lnTo>
                    <a:lnTo>
                      <a:pt x="3120" y="4132"/>
                    </a:lnTo>
                    <a:close/>
                    <a:moveTo>
                      <a:pt x="4430" y="4132"/>
                    </a:moveTo>
                    <a:lnTo>
                      <a:pt x="4430" y="8109"/>
                    </a:lnTo>
                    <a:lnTo>
                      <a:pt x="4001" y="8109"/>
                    </a:lnTo>
                    <a:lnTo>
                      <a:pt x="4001" y="4215"/>
                    </a:lnTo>
                    <a:cubicBezTo>
                      <a:pt x="4156" y="4191"/>
                      <a:pt x="4287" y="4180"/>
                      <a:pt x="4430" y="4132"/>
                    </a:cubicBezTo>
                    <a:close/>
                    <a:moveTo>
                      <a:pt x="3799" y="441"/>
                    </a:moveTo>
                    <a:cubicBezTo>
                      <a:pt x="4668" y="441"/>
                      <a:pt x="5490" y="786"/>
                      <a:pt x="6121" y="1394"/>
                    </a:cubicBezTo>
                    <a:cubicBezTo>
                      <a:pt x="6752" y="2025"/>
                      <a:pt x="7097" y="2858"/>
                      <a:pt x="7097" y="3751"/>
                    </a:cubicBezTo>
                    <a:cubicBezTo>
                      <a:pt x="7097" y="4620"/>
                      <a:pt x="6752" y="5442"/>
                      <a:pt x="6157" y="6073"/>
                    </a:cubicBezTo>
                    <a:cubicBezTo>
                      <a:pt x="5609" y="6632"/>
                      <a:pt x="5299" y="7347"/>
                      <a:pt x="5240" y="8109"/>
                    </a:cubicBezTo>
                    <a:lnTo>
                      <a:pt x="4883" y="8109"/>
                    </a:lnTo>
                    <a:lnTo>
                      <a:pt x="4883" y="3822"/>
                    </a:lnTo>
                    <a:cubicBezTo>
                      <a:pt x="4883" y="3775"/>
                      <a:pt x="4871" y="3739"/>
                      <a:pt x="4835" y="3703"/>
                    </a:cubicBezTo>
                    <a:lnTo>
                      <a:pt x="3978" y="2406"/>
                    </a:lnTo>
                    <a:cubicBezTo>
                      <a:pt x="3930" y="2346"/>
                      <a:pt x="3871" y="2310"/>
                      <a:pt x="3799" y="2310"/>
                    </a:cubicBezTo>
                    <a:cubicBezTo>
                      <a:pt x="3716" y="2310"/>
                      <a:pt x="3644" y="2334"/>
                      <a:pt x="3620" y="2406"/>
                    </a:cubicBezTo>
                    <a:lnTo>
                      <a:pt x="2751" y="3703"/>
                    </a:lnTo>
                    <a:cubicBezTo>
                      <a:pt x="2728" y="3739"/>
                      <a:pt x="2704" y="3775"/>
                      <a:pt x="2704" y="3822"/>
                    </a:cubicBezTo>
                    <a:lnTo>
                      <a:pt x="2704" y="8109"/>
                    </a:lnTo>
                    <a:lnTo>
                      <a:pt x="2347" y="8109"/>
                    </a:lnTo>
                    <a:cubicBezTo>
                      <a:pt x="2287" y="7347"/>
                      <a:pt x="1977" y="6632"/>
                      <a:pt x="1430" y="6073"/>
                    </a:cubicBezTo>
                    <a:cubicBezTo>
                      <a:pt x="834" y="5465"/>
                      <a:pt x="501" y="4656"/>
                      <a:pt x="489" y="3810"/>
                    </a:cubicBezTo>
                    <a:cubicBezTo>
                      <a:pt x="477" y="2929"/>
                      <a:pt x="823" y="2096"/>
                      <a:pt x="1430" y="1453"/>
                    </a:cubicBezTo>
                    <a:cubicBezTo>
                      <a:pt x="2049" y="822"/>
                      <a:pt x="2870" y="453"/>
                      <a:pt x="3751" y="441"/>
                    </a:cubicBezTo>
                    <a:close/>
                    <a:moveTo>
                      <a:pt x="5228" y="8561"/>
                    </a:moveTo>
                    <a:lnTo>
                      <a:pt x="5228" y="8835"/>
                    </a:lnTo>
                    <a:lnTo>
                      <a:pt x="5228" y="8883"/>
                    </a:lnTo>
                    <a:lnTo>
                      <a:pt x="2335" y="8883"/>
                    </a:lnTo>
                    <a:lnTo>
                      <a:pt x="2335" y="8835"/>
                    </a:lnTo>
                    <a:lnTo>
                      <a:pt x="2335" y="8561"/>
                    </a:lnTo>
                    <a:close/>
                    <a:moveTo>
                      <a:pt x="5121" y="9311"/>
                    </a:moveTo>
                    <a:cubicBezTo>
                      <a:pt x="4942" y="9752"/>
                      <a:pt x="4525" y="10026"/>
                      <a:pt x="4037" y="10026"/>
                    </a:cubicBezTo>
                    <a:lnTo>
                      <a:pt x="3525" y="10026"/>
                    </a:lnTo>
                    <a:cubicBezTo>
                      <a:pt x="3037" y="10026"/>
                      <a:pt x="2620" y="9728"/>
                      <a:pt x="2442" y="9311"/>
                    </a:cubicBezTo>
                    <a:close/>
                    <a:moveTo>
                      <a:pt x="4049" y="10478"/>
                    </a:moveTo>
                    <a:cubicBezTo>
                      <a:pt x="4061" y="10478"/>
                      <a:pt x="4109" y="10478"/>
                      <a:pt x="4132" y="10490"/>
                    </a:cubicBezTo>
                    <a:cubicBezTo>
                      <a:pt x="4132" y="10597"/>
                      <a:pt x="4049" y="10668"/>
                      <a:pt x="3954" y="10668"/>
                    </a:cubicBezTo>
                    <a:lnTo>
                      <a:pt x="3620" y="10668"/>
                    </a:lnTo>
                    <a:cubicBezTo>
                      <a:pt x="3513" y="10668"/>
                      <a:pt x="3442" y="10585"/>
                      <a:pt x="3442" y="10490"/>
                    </a:cubicBezTo>
                    <a:lnTo>
                      <a:pt x="3442" y="10478"/>
                    </a:lnTo>
                    <a:close/>
                    <a:moveTo>
                      <a:pt x="3762" y="0"/>
                    </a:moveTo>
                    <a:cubicBezTo>
                      <a:pt x="3746" y="0"/>
                      <a:pt x="3731" y="0"/>
                      <a:pt x="3716" y="0"/>
                    </a:cubicBezTo>
                    <a:cubicBezTo>
                      <a:pt x="1656" y="24"/>
                      <a:pt x="1" y="1739"/>
                      <a:pt x="13" y="3810"/>
                    </a:cubicBezTo>
                    <a:cubicBezTo>
                      <a:pt x="25" y="4775"/>
                      <a:pt x="406" y="5680"/>
                      <a:pt x="1073" y="6370"/>
                    </a:cubicBezTo>
                    <a:cubicBezTo>
                      <a:pt x="1596" y="6906"/>
                      <a:pt x="1870" y="7609"/>
                      <a:pt x="1870" y="8335"/>
                    </a:cubicBezTo>
                    <a:lnTo>
                      <a:pt x="1870" y="8835"/>
                    </a:lnTo>
                    <a:cubicBezTo>
                      <a:pt x="1870" y="9549"/>
                      <a:pt x="2335" y="10168"/>
                      <a:pt x="2966" y="10383"/>
                    </a:cubicBezTo>
                    <a:lnTo>
                      <a:pt x="2966" y="10490"/>
                    </a:lnTo>
                    <a:cubicBezTo>
                      <a:pt x="2966" y="10835"/>
                      <a:pt x="3239" y="11121"/>
                      <a:pt x="3585" y="11121"/>
                    </a:cubicBezTo>
                    <a:lnTo>
                      <a:pt x="3930" y="11121"/>
                    </a:lnTo>
                    <a:cubicBezTo>
                      <a:pt x="4275" y="11121"/>
                      <a:pt x="4549" y="10835"/>
                      <a:pt x="4549" y="10490"/>
                    </a:cubicBezTo>
                    <a:lnTo>
                      <a:pt x="4549" y="10383"/>
                    </a:lnTo>
                    <a:cubicBezTo>
                      <a:pt x="5192" y="10168"/>
                      <a:pt x="5645" y="9549"/>
                      <a:pt x="5645" y="8835"/>
                    </a:cubicBezTo>
                    <a:lnTo>
                      <a:pt x="5645" y="8335"/>
                    </a:lnTo>
                    <a:cubicBezTo>
                      <a:pt x="5645" y="7609"/>
                      <a:pt x="5918" y="6918"/>
                      <a:pt x="6442" y="6382"/>
                    </a:cubicBezTo>
                    <a:cubicBezTo>
                      <a:pt x="7133" y="5680"/>
                      <a:pt x="7502" y="4751"/>
                      <a:pt x="7502" y="3763"/>
                    </a:cubicBezTo>
                    <a:cubicBezTo>
                      <a:pt x="7550" y="2751"/>
                      <a:pt x="7145" y="1798"/>
                      <a:pt x="6418" y="1084"/>
                    </a:cubicBezTo>
                    <a:cubicBezTo>
                      <a:pt x="5715" y="380"/>
                      <a:pt x="4757" y="0"/>
                      <a:pt x="37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1"/>
              <p:cNvSpPr/>
              <p:nvPr/>
            </p:nvSpPr>
            <p:spPr>
              <a:xfrm>
                <a:off x="3263076" y="2942511"/>
                <a:ext cx="79287" cy="99579"/>
              </a:xfrm>
              <a:custGeom>
                <a:rect b="b" l="l" r="r" t="t"/>
                <a:pathLst>
                  <a:path extrusionOk="0" h="3126" w="2489">
                    <a:moveTo>
                      <a:pt x="246" y="1"/>
                    </a:moveTo>
                    <a:cubicBezTo>
                      <a:pt x="146" y="1"/>
                      <a:pt x="56" y="59"/>
                      <a:pt x="36" y="161"/>
                    </a:cubicBezTo>
                    <a:cubicBezTo>
                      <a:pt x="0" y="280"/>
                      <a:pt x="60" y="399"/>
                      <a:pt x="179" y="422"/>
                    </a:cubicBezTo>
                    <a:cubicBezTo>
                      <a:pt x="1286" y="744"/>
                      <a:pt x="2048" y="1768"/>
                      <a:pt x="2048" y="2899"/>
                    </a:cubicBezTo>
                    <a:cubicBezTo>
                      <a:pt x="2048" y="3018"/>
                      <a:pt x="2143" y="3125"/>
                      <a:pt x="2262" y="3125"/>
                    </a:cubicBezTo>
                    <a:cubicBezTo>
                      <a:pt x="2381" y="3125"/>
                      <a:pt x="2488" y="3018"/>
                      <a:pt x="2488" y="2899"/>
                    </a:cubicBezTo>
                    <a:cubicBezTo>
                      <a:pt x="2488" y="1577"/>
                      <a:pt x="1595" y="387"/>
                      <a:pt x="298" y="6"/>
                    </a:cubicBezTo>
                    <a:cubicBezTo>
                      <a:pt x="280" y="2"/>
                      <a:pt x="263" y="1"/>
                      <a:pt x="2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1"/>
              <p:cNvSpPr/>
              <p:nvPr/>
            </p:nvSpPr>
            <p:spPr>
              <a:xfrm>
                <a:off x="3237656" y="2939262"/>
                <a:ext cx="20897" cy="14462"/>
              </a:xfrm>
              <a:custGeom>
                <a:rect b="b" l="l" r="r" t="t"/>
                <a:pathLst>
                  <a:path extrusionOk="0" h="454" w="656">
                    <a:moveTo>
                      <a:pt x="227" y="1"/>
                    </a:moveTo>
                    <a:cubicBezTo>
                      <a:pt x="107" y="1"/>
                      <a:pt x="0" y="108"/>
                      <a:pt x="0" y="227"/>
                    </a:cubicBezTo>
                    <a:cubicBezTo>
                      <a:pt x="0" y="346"/>
                      <a:pt x="107" y="453"/>
                      <a:pt x="227" y="453"/>
                    </a:cubicBezTo>
                    <a:lnTo>
                      <a:pt x="417" y="453"/>
                    </a:lnTo>
                    <a:cubicBezTo>
                      <a:pt x="536" y="453"/>
                      <a:pt x="619" y="358"/>
                      <a:pt x="643" y="251"/>
                    </a:cubicBezTo>
                    <a:cubicBezTo>
                      <a:pt x="655" y="108"/>
                      <a:pt x="560" y="1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1"/>
              <p:cNvSpPr/>
              <p:nvPr/>
            </p:nvSpPr>
            <p:spPr>
              <a:xfrm>
                <a:off x="3379888" y="3029539"/>
                <a:ext cx="26567" cy="14048"/>
              </a:xfrm>
              <a:custGeom>
                <a:rect b="b" l="l" r="r" t="t"/>
                <a:pathLst>
                  <a:path extrusionOk="0" h="441" w="834">
                    <a:moveTo>
                      <a:pt x="226" y="0"/>
                    </a:moveTo>
                    <a:cubicBezTo>
                      <a:pt x="107" y="0"/>
                      <a:pt x="0" y="107"/>
                      <a:pt x="0" y="226"/>
                    </a:cubicBezTo>
                    <a:cubicBezTo>
                      <a:pt x="0" y="346"/>
                      <a:pt x="107" y="441"/>
                      <a:pt x="226" y="441"/>
                    </a:cubicBezTo>
                    <a:lnTo>
                      <a:pt x="607" y="441"/>
                    </a:lnTo>
                    <a:cubicBezTo>
                      <a:pt x="726" y="441"/>
                      <a:pt x="834" y="346"/>
                      <a:pt x="834" y="226"/>
                    </a:cubicBezTo>
                    <a:cubicBezTo>
                      <a:pt x="822" y="107"/>
                      <a:pt x="726" y="0"/>
                      <a:pt x="6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1"/>
              <p:cNvSpPr/>
              <p:nvPr/>
            </p:nvSpPr>
            <p:spPr>
              <a:xfrm>
                <a:off x="3086313" y="3029539"/>
                <a:ext cx="26599" cy="14048"/>
              </a:xfrm>
              <a:custGeom>
                <a:rect b="b" l="l" r="r" t="t"/>
                <a:pathLst>
                  <a:path extrusionOk="0" h="441" w="835">
                    <a:moveTo>
                      <a:pt x="227" y="0"/>
                    </a:moveTo>
                    <a:cubicBezTo>
                      <a:pt x="108" y="0"/>
                      <a:pt x="1" y="107"/>
                      <a:pt x="1" y="226"/>
                    </a:cubicBezTo>
                    <a:cubicBezTo>
                      <a:pt x="1" y="346"/>
                      <a:pt x="108" y="441"/>
                      <a:pt x="227" y="441"/>
                    </a:cubicBezTo>
                    <a:lnTo>
                      <a:pt x="608" y="441"/>
                    </a:lnTo>
                    <a:cubicBezTo>
                      <a:pt x="727" y="441"/>
                      <a:pt x="834" y="346"/>
                      <a:pt x="834" y="226"/>
                    </a:cubicBezTo>
                    <a:cubicBezTo>
                      <a:pt x="834" y="107"/>
                      <a:pt x="727" y="0"/>
                      <a:pt x="6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1"/>
              <p:cNvSpPr/>
              <p:nvPr/>
            </p:nvSpPr>
            <p:spPr>
              <a:xfrm>
                <a:off x="3359788" y="2953469"/>
                <a:ext cx="26567" cy="20355"/>
              </a:xfrm>
              <a:custGeom>
                <a:rect b="b" l="l" r="r" t="t"/>
                <a:pathLst>
                  <a:path extrusionOk="0" h="639" w="834">
                    <a:moveTo>
                      <a:pt x="594" y="0"/>
                    </a:moveTo>
                    <a:cubicBezTo>
                      <a:pt x="555" y="0"/>
                      <a:pt x="514" y="13"/>
                      <a:pt x="476" y="43"/>
                    </a:cubicBezTo>
                    <a:lnTo>
                      <a:pt x="155" y="233"/>
                    </a:lnTo>
                    <a:cubicBezTo>
                      <a:pt x="48" y="293"/>
                      <a:pt x="0" y="424"/>
                      <a:pt x="83" y="531"/>
                    </a:cubicBezTo>
                    <a:cubicBezTo>
                      <a:pt x="119" y="602"/>
                      <a:pt x="203" y="638"/>
                      <a:pt x="274" y="638"/>
                    </a:cubicBezTo>
                    <a:cubicBezTo>
                      <a:pt x="310" y="638"/>
                      <a:pt x="345" y="614"/>
                      <a:pt x="381" y="602"/>
                    </a:cubicBezTo>
                    <a:lnTo>
                      <a:pt x="703" y="412"/>
                    </a:lnTo>
                    <a:cubicBezTo>
                      <a:pt x="810" y="352"/>
                      <a:pt x="834" y="221"/>
                      <a:pt x="774" y="114"/>
                    </a:cubicBezTo>
                    <a:cubicBezTo>
                      <a:pt x="735" y="45"/>
                      <a:pt x="667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1"/>
              <p:cNvSpPr/>
              <p:nvPr/>
            </p:nvSpPr>
            <p:spPr>
              <a:xfrm>
                <a:off x="3106413" y="3100034"/>
                <a:ext cx="26599" cy="20164"/>
              </a:xfrm>
              <a:custGeom>
                <a:rect b="b" l="l" r="r" t="t"/>
                <a:pathLst>
                  <a:path extrusionOk="0" h="633" w="835">
                    <a:moveTo>
                      <a:pt x="590" y="0"/>
                    </a:moveTo>
                    <a:cubicBezTo>
                      <a:pt x="550" y="0"/>
                      <a:pt x="511" y="12"/>
                      <a:pt x="477" y="38"/>
                    </a:cubicBezTo>
                    <a:lnTo>
                      <a:pt x="144" y="228"/>
                    </a:lnTo>
                    <a:cubicBezTo>
                      <a:pt x="36" y="288"/>
                      <a:pt x="1" y="419"/>
                      <a:pt x="72" y="526"/>
                    </a:cubicBezTo>
                    <a:cubicBezTo>
                      <a:pt x="108" y="597"/>
                      <a:pt x="191" y="633"/>
                      <a:pt x="263" y="633"/>
                    </a:cubicBezTo>
                    <a:cubicBezTo>
                      <a:pt x="310" y="633"/>
                      <a:pt x="334" y="609"/>
                      <a:pt x="370" y="597"/>
                    </a:cubicBezTo>
                    <a:lnTo>
                      <a:pt x="691" y="407"/>
                    </a:lnTo>
                    <a:cubicBezTo>
                      <a:pt x="787" y="347"/>
                      <a:pt x="834" y="216"/>
                      <a:pt x="775" y="109"/>
                    </a:cubicBezTo>
                    <a:cubicBezTo>
                      <a:pt x="736" y="40"/>
                      <a:pt x="663" y="0"/>
                      <a:pt x="5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1"/>
              <p:cNvSpPr/>
              <p:nvPr/>
            </p:nvSpPr>
            <p:spPr>
              <a:xfrm>
                <a:off x="3308565" y="2897277"/>
                <a:ext cx="22044" cy="24178"/>
              </a:xfrm>
              <a:custGeom>
                <a:rect b="b" l="l" r="r" t="t"/>
                <a:pathLst>
                  <a:path extrusionOk="0" h="759" w="692">
                    <a:moveTo>
                      <a:pt x="441" y="1"/>
                    </a:moveTo>
                    <a:cubicBezTo>
                      <a:pt x="369" y="1"/>
                      <a:pt x="301" y="35"/>
                      <a:pt x="263" y="104"/>
                    </a:cubicBezTo>
                    <a:lnTo>
                      <a:pt x="60" y="438"/>
                    </a:lnTo>
                    <a:cubicBezTo>
                      <a:pt x="1" y="533"/>
                      <a:pt x="37" y="676"/>
                      <a:pt x="144" y="735"/>
                    </a:cubicBezTo>
                    <a:cubicBezTo>
                      <a:pt x="167" y="747"/>
                      <a:pt x="215" y="759"/>
                      <a:pt x="239" y="759"/>
                    </a:cubicBezTo>
                    <a:cubicBezTo>
                      <a:pt x="322" y="759"/>
                      <a:pt x="394" y="711"/>
                      <a:pt x="441" y="652"/>
                    </a:cubicBezTo>
                    <a:lnTo>
                      <a:pt x="632" y="330"/>
                    </a:lnTo>
                    <a:cubicBezTo>
                      <a:pt x="691" y="223"/>
                      <a:pt x="656" y="92"/>
                      <a:pt x="560" y="33"/>
                    </a:cubicBezTo>
                    <a:cubicBezTo>
                      <a:pt x="522" y="11"/>
                      <a:pt x="48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1"/>
              <p:cNvSpPr/>
              <p:nvPr/>
            </p:nvSpPr>
            <p:spPr>
              <a:xfrm>
                <a:off x="3239153" y="2877049"/>
                <a:ext cx="14080" cy="26599"/>
              </a:xfrm>
              <a:custGeom>
                <a:rect b="b" l="l" r="r" t="t"/>
                <a:pathLst>
                  <a:path extrusionOk="0" h="835" w="442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608"/>
                    </a:lnTo>
                    <a:cubicBezTo>
                      <a:pt x="1" y="727"/>
                      <a:pt x="96" y="834"/>
                      <a:pt x="215" y="834"/>
                    </a:cubicBezTo>
                    <a:cubicBezTo>
                      <a:pt x="334" y="834"/>
                      <a:pt x="441" y="727"/>
                      <a:pt x="441" y="608"/>
                    </a:cubicBezTo>
                    <a:lnTo>
                      <a:pt x="441" y="215"/>
                    </a:lnTo>
                    <a:cubicBezTo>
                      <a:pt x="441" y="96"/>
                      <a:pt x="358" y="1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1"/>
              <p:cNvSpPr/>
              <p:nvPr/>
            </p:nvSpPr>
            <p:spPr>
              <a:xfrm>
                <a:off x="3161809" y="2897500"/>
                <a:ext cx="22394" cy="24337"/>
              </a:xfrm>
              <a:custGeom>
                <a:rect b="b" l="l" r="r" t="t"/>
                <a:pathLst>
                  <a:path extrusionOk="0" h="764" w="703">
                    <a:moveTo>
                      <a:pt x="262" y="0"/>
                    </a:moveTo>
                    <a:cubicBezTo>
                      <a:pt x="222" y="0"/>
                      <a:pt x="181" y="12"/>
                      <a:pt x="143" y="38"/>
                    </a:cubicBezTo>
                    <a:cubicBezTo>
                      <a:pt x="48" y="97"/>
                      <a:pt x="0" y="228"/>
                      <a:pt x="72" y="335"/>
                    </a:cubicBezTo>
                    <a:lnTo>
                      <a:pt x="262" y="669"/>
                    </a:lnTo>
                    <a:cubicBezTo>
                      <a:pt x="310" y="740"/>
                      <a:pt x="381" y="764"/>
                      <a:pt x="464" y="764"/>
                    </a:cubicBezTo>
                    <a:cubicBezTo>
                      <a:pt x="500" y="764"/>
                      <a:pt x="536" y="752"/>
                      <a:pt x="560" y="740"/>
                    </a:cubicBezTo>
                    <a:cubicBezTo>
                      <a:pt x="667" y="681"/>
                      <a:pt x="703" y="550"/>
                      <a:pt x="643" y="442"/>
                    </a:cubicBezTo>
                    <a:lnTo>
                      <a:pt x="441" y="109"/>
                    </a:lnTo>
                    <a:cubicBezTo>
                      <a:pt x="402" y="40"/>
                      <a:pt x="334" y="0"/>
                      <a:pt x="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1"/>
              <p:cNvSpPr/>
              <p:nvPr/>
            </p:nvSpPr>
            <p:spPr>
              <a:xfrm>
                <a:off x="3106413" y="2953151"/>
                <a:ext cx="26599" cy="19909"/>
              </a:xfrm>
              <a:custGeom>
                <a:rect b="b" l="l" r="r" t="t"/>
                <a:pathLst>
                  <a:path extrusionOk="0" h="625" w="835">
                    <a:moveTo>
                      <a:pt x="246" y="0"/>
                    </a:moveTo>
                    <a:cubicBezTo>
                      <a:pt x="168" y="0"/>
                      <a:pt x="92" y="40"/>
                      <a:pt x="60" y="112"/>
                    </a:cubicBezTo>
                    <a:cubicBezTo>
                      <a:pt x="1" y="208"/>
                      <a:pt x="25" y="350"/>
                      <a:pt x="132" y="410"/>
                    </a:cubicBezTo>
                    <a:lnTo>
                      <a:pt x="453" y="600"/>
                    </a:lnTo>
                    <a:cubicBezTo>
                      <a:pt x="489" y="612"/>
                      <a:pt x="537" y="624"/>
                      <a:pt x="560" y="624"/>
                    </a:cubicBezTo>
                    <a:cubicBezTo>
                      <a:pt x="632" y="624"/>
                      <a:pt x="715" y="589"/>
                      <a:pt x="751" y="529"/>
                    </a:cubicBezTo>
                    <a:cubicBezTo>
                      <a:pt x="834" y="422"/>
                      <a:pt x="787" y="291"/>
                      <a:pt x="679" y="231"/>
                    </a:cubicBezTo>
                    <a:lnTo>
                      <a:pt x="358" y="29"/>
                    </a:lnTo>
                    <a:cubicBezTo>
                      <a:pt x="323" y="10"/>
                      <a:pt x="284" y="0"/>
                      <a:pt x="2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1"/>
              <p:cNvSpPr/>
              <p:nvPr/>
            </p:nvSpPr>
            <p:spPr>
              <a:xfrm>
                <a:off x="3360520" y="3099811"/>
                <a:ext cx="25834" cy="20005"/>
              </a:xfrm>
              <a:custGeom>
                <a:rect b="b" l="l" r="r" t="t"/>
                <a:pathLst>
                  <a:path extrusionOk="0" h="628" w="811">
                    <a:moveTo>
                      <a:pt x="239" y="1"/>
                    </a:moveTo>
                    <a:cubicBezTo>
                      <a:pt x="167" y="1"/>
                      <a:pt x="99" y="35"/>
                      <a:pt x="60" y="104"/>
                    </a:cubicBezTo>
                    <a:cubicBezTo>
                      <a:pt x="1" y="211"/>
                      <a:pt x="25" y="342"/>
                      <a:pt x="132" y="402"/>
                    </a:cubicBezTo>
                    <a:lnTo>
                      <a:pt x="453" y="592"/>
                    </a:lnTo>
                    <a:cubicBezTo>
                      <a:pt x="489" y="604"/>
                      <a:pt x="537" y="628"/>
                      <a:pt x="561" y="628"/>
                    </a:cubicBezTo>
                    <a:cubicBezTo>
                      <a:pt x="632" y="628"/>
                      <a:pt x="715" y="580"/>
                      <a:pt x="751" y="521"/>
                    </a:cubicBezTo>
                    <a:cubicBezTo>
                      <a:pt x="811" y="426"/>
                      <a:pt x="787" y="283"/>
                      <a:pt x="680" y="223"/>
                    </a:cubicBezTo>
                    <a:lnTo>
                      <a:pt x="358" y="33"/>
                    </a:lnTo>
                    <a:cubicBezTo>
                      <a:pt x="320" y="11"/>
                      <a:pt x="279" y="1"/>
                      <a:pt x="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1" name="Google Shape;1751;p51"/>
          <p:cNvGrpSpPr/>
          <p:nvPr/>
        </p:nvGrpSpPr>
        <p:grpSpPr>
          <a:xfrm>
            <a:off x="6219751" y="1248523"/>
            <a:ext cx="2204101" cy="1361761"/>
            <a:chOff x="6219751" y="1324723"/>
            <a:chExt cx="2204101" cy="1361761"/>
          </a:xfrm>
        </p:grpSpPr>
        <p:sp>
          <p:nvSpPr>
            <p:cNvPr id="1752" name="Google Shape;1752;p51"/>
            <p:cNvSpPr txBox="1"/>
            <p:nvPr/>
          </p:nvSpPr>
          <p:spPr>
            <a:xfrm>
              <a:off x="6219751" y="2113784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The snake game is a part of my childhood.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53" name="Google Shape;1753;p51"/>
            <p:cNvSpPr txBox="1"/>
            <p:nvPr/>
          </p:nvSpPr>
          <p:spPr>
            <a:xfrm>
              <a:off x="6219752" y="1787675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Nostalgia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1754" name="Google Shape;1754;p51"/>
            <p:cNvGrpSpPr/>
            <p:nvPr/>
          </p:nvGrpSpPr>
          <p:grpSpPr>
            <a:xfrm>
              <a:off x="6300104" y="1324723"/>
              <a:ext cx="361636" cy="362183"/>
              <a:chOff x="6259175" y="1559008"/>
              <a:chExt cx="271743" cy="272093"/>
            </a:xfrm>
          </p:grpSpPr>
          <p:sp>
            <p:nvSpPr>
              <p:cNvPr id="1755" name="Google Shape;1755;p51"/>
              <p:cNvSpPr/>
              <p:nvPr/>
            </p:nvSpPr>
            <p:spPr>
              <a:xfrm>
                <a:off x="6259175" y="1559008"/>
                <a:ext cx="271743" cy="272093"/>
              </a:xfrm>
              <a:custGeom>
                <a:rect b="b" l="l" r="r" t="t"/>
                <a:pathLst>
                  <a:path extrusionOk="0" h="8549" w="8538">
                    <a:moveTo>
                      <a:pt x="4263" y="0"/>
                    </a:moveTo>
                    <a:cubicBezTo>
                      <a:pt x="3120" y="0"/>
                      <a:pt x="2049" y="453"/>
                      <a:pt x="1251" y="1250"/>
                    </a:cubicBezTo>
                    <a:cubicBezTo>
                      <a:pt x="441" y="2060"/>
                      <a:pt x="1" y="3131"/>
                      <a:pt x="1" y="4274"/>
                    </a:cubicBezTo>
                    <a:cubicBezTo>
                      <a:pt x="1" y="5417"/>
                      <a:pt x="441" y="6489"/>
                      <a:pt x="1251" y="7299"/>
                    </a:cubicBezTo>
                    <a:cubicBezTo>
                      <a:pt x="2049" y="8096"/>
                      <a:pt x="3120" y="8549"/>
                      <a:pt x="4263" y="8549"/>
                    </a:cubicBezTo>
                    <a:cubicBezTo>
                      <a:pt x="5418" y="8549"/>
                      <a:pt x="6490" y="8096"/>
                      <a:pt x="7287" y="7299"/>
                    </a:cubicBezTo>
                    <a:cubicBezTo>
                      <a:pt x="8097" y="6489"/>
                      <a:pt x="8537" y="5417"/>
                      <a:pt x="8537" y="4274"/>
                    </a:cubicBezTo>
                    <a:cubicBezTo>
                      <a:pt x="8526" y="4179"/>
                      <a:pt x="8526" y="4108"/>
                      <a:pt x="8526" y="4036"/>
                    </a:cubicBezTo>
                    <a:cubicBezTo>
                      <a:pt x="8526" y="3965"/>
                      <a:pt x="8466" y="3917"/>
                      <a:pt x="8383" y="3917"/>
                    </a:cubicBezTo>
                    <a:cubicBezTo>
                      <a:pt x="8311" y="3917"/>
                      <a:pt x="8276" y="3977"/>
                      <a:pt x="8276" y="4048"/>
                    </a:cubicBezTo>
                    <a:lnTo>
                      <a:pt x="8276" y="4274"/>
                    </a:lnTo>
                    <a:cubicBezTo>
                      <a:pt x="8276" y="5346"/>
                      <a:pt x="7859" y="6358"/>
                      <a:pt x="7097" y="7120"/>
                    </a:cubicBezTo>
                    <a:cubicBezTo>
                      <a:pt x="6335" y="7882"/>
                      <a:pt x="5323" y="8287"/>
                      <a:pt x="4251" y="8287"/>
                    </a:cubicBezTo>
                    <a:cubicBezTo>
                      <a:pt x="3180" y="8287"/>
                      <a:pt x="2168" y="7870"/>
                      <a:pt x="1406" y="7120"/>
                    </a:cubicBezTo>
                    <a:cubicBezTo>
                      <a:pt x="656" y="6358"/>
                      <a:pt x="239" y="5346"/>
                      <a:pt x="239" y="4274"/>
                    </a:cubicBezTo>
                    <a:cubicBezTo>
                      <a:pt x="239" y="3203"/>
                      <a:pt x="644" y="2191"/>
                      <a:pt x="1406" y="1429"/>
                    </a:cubicBezTo>
                    <a:cubicBezTo>
                      <a:pt x="2168" y="667"/>
                      <a:pt x="3180" y="250"/>
                      <a:pt x="4251" y="250"/>
                    </a:cubicBezTo>
                    <a:cubicBezTo>
                      <a:pt x="5204" y="250"/>
                      <a:pt x="6121" y="595"/>
                      <a:pt x="6847" y="1203"/>
                    </a:cubicBezTo>
                    <a:cubicBezTo>
                      <a:pt x="7561" y="1822"/>
                      <a:pt x="8049" y="2655"/>
                      <a:pt x="8216" y="3560"/>
                    </a:cubicBezTo>
                    <a:cubicBezTo>
                      <a:pt x="8227" y="3624"/>
                      <a:pt x="8276" y="3669"/>
                      <a:pt x="8337" y="3669"/>
                    </a:cubicBezTo>
                    <a:cubicBezTo>
                      <a:pt x="8344" y="3669"/>
                      <a:pt x="8352" y="3668"/>
                      <a:pt x="8359" y="3667"/>
                    </a:cubicBezTo>
                    <a:cubicBezTo>
                      <a:pt x="8430" y="3643"/>
                      <a:pt x="8478" y="3584"/>
                      <a:pt x="8466" y="3512"/>
                    </a:cubicBezTo>
                    <a:cubicBezTo>
                      <a:pt x="8287" y="2548"/>
                      <a:pt x="7775" y="1655"/>
                      <a:pt x="7025" y="1012"/>
                    </a:cubicBezTo>
                    <a:cubicBezTo>
                      <a:pt x="6251" y="357"/>
                      <a:pt x="5275" y="0"/>
                      <a:pt x="4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1"/>
              <p:cNvSpPr/>
              <p:nvPr/>
            </p:nvSpPr>
            <p:spPr>
              <a:xfrm>
                <a:off x="6278145" y="1577946"/>
                <a:ext cx="231927" cy="232309"/>
              </a:xfrm>
              <a:custGeom>
                <a:rect b="b" l="l" r="r" t="t"/>
                <a:pathLst>
                  <a:path extrusionOk="0" h="7299" w="7287">
                    <a:moveTo>
                      <a:pt x="3643" y="0"/>
                    </a:moveTo>
                    <a:cubicBezTo>
                      <a:pt x="3119" y="0"/>
                      <a:pt x="2631" y="108"/>
                      <a:pt x="2155" y="322"/>
                    </a:cubicBezTo>
                    <a:cubicBezTo>
                      <a:pt x="1703" y="524"/>
                      <a:pt x="1310" y="810"/>
                      <a:pt x="964" y="1179"/>
                    </a:cubicBezTo>
                    <a:cubicBezTo>
                      <a:pt x="917" y="1227"/>
                      <a:pt x="917" y="1310"/>
                      <a:pt x="964" y="1358"/>
                    </a:cubicBezTo>
                    <a:cubicBezTo>
                      <a:pt x="988" y="1382"/>
                      <a:pt x="1021" y="1393"/>
                      <a:pt x="1054" y="1393"/>
                    </a:cubicBezTo>
                    <a:cubicBezTo>
                      <a:pt x="1086" y="1393"/>
                      <a:pt x="1119" y="1382"/>
                      <a:pt x="1143" y="1358"/>
                    </a:cubicBezTo>
                    <a:cubicBezTo>
                      <a:pt x="1453" y="1012"/>
                      <a:pt x="1822" y="750"/>
                      <a:pt x="2262" y="560"/>
                    </a:cubicBezTo>
                    <a:cubicBezTo>
                      <a:pt x="2691" y="358"/>
                      <a:pt x="3167" y="262"/>
                      <a:pt x="3643" y="262"/>
                    </a:cubicBezTo>
                    <a:cubicBezTo>
                      <a:pt x="5513" y="262"/>
                      <a:pt x="7037" y="1774"/>
                      <a:pt x="7037" y="3656"/>
                    </a:cubicBezTo>
                    <a:cubicBezTo>
                      <a:pt x="7037" y="5525"/>
                      <a:pt x="5513" y="7049"/>
                      <a:pt x="3643" y="7049"/>
                    </a:cubicBezTo>
                    <a:cubicBezTo>
                      <a:pt x="1762" y="7049"/>
                      <a:pt x="250" y="5525"/>
                      <a:pt x="250" y="3656"/>
                    </a:cubicBezTo>
                    <a:cubicBezTo>
                      <a:pt x="250" y="2977"/>
                      <a:pt x="441" y="2322"/>
                      <a:pt x="810" y="1774"/>
                    </a:cubicBezTo>
                    <a:cubicBezTo>
                      <a:pt x="857" y="1727"/>
                      <a:pt x="845" y="1655"/>
                      <a:pt x="786" y="1608"/>
                    </a:cubicBezTo>
                    <a:cubicBezTo>
                      <a:pt x="766" y="1596"/>
                      <a:pt x="743" y="1591"/>
                      <a:pt x="721" y="1591"/>
                    </a:cubicBezTo>
                    <a:cubicBezTo>
                      <a:pt x="676" y="1591"/>
                      <a:pt x="631" y="1612"/>
                      <a:pt x="607" y="1643"/>
                    </a:cubicBezTo>
                    <a:cubicBezTo>
                      <a:pt x="202" y="2239"/>
                      <a:pt x="0" y="2941"/>
                      <a:pt x="0" y="3656"/>
                    </a:cubicBezTo>
                    <a:cubicBezTo>
                      <a:pt x="0" y="4632"/>
                      <a:pt x="381" y="5537"/>
                      <a:pt x="1072" y="6227"/>
                    </a:cubicBezTo>
                    <a:cubicBezTo>
                      <a:pt x="1750" y="6906"/>
                      <a:pt x="2679" y="7299"/>
                      <a:pt x="3643" y="7299"/>
                    </a:cubicBezTo>
                    <a:cubicBezTo>
                      <a:pt x="4620" y="7299"/>
                      <a:pt x="5536" y="6906"/>
                      <a:pt x="6215" y="6227"/>
                    </a:cubicBezTo>
                    <a:cubicBezTo>
                      <a:pt x="6894" y="5537"/>
                      <a:pt x="7287" y="4620"/>
                      <a:pt x="7287" y="3656"/>
                    </a:cubicBezTo>
                    <a:cubicBezTo>
                      <a:pt x="7287" y="2679"/>
                      <a:pt x="6906" y="1763"/>
                      <a:pt x="6215" y="1072"/>
                    </a:cubicBezTo>
                    <a:cubicBezTo>
                      <a:pt x="5536" y="393"/>
                      <a:pt x="4608" y="0"/>
                      <a:pt x="3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1"/>
              <p:cNvSpPr/>
              <p:nvPr/>
            </p:nvSpPr>
            <p:spPr>
              <a:xfrm>
                <a:off x="6297846" y="1690870"/>
                <a:ext cx="13272" cy="7607"/>
              </a:xfrm>
              <a:custGeom>
                <a:rect b="b" l="l" r="r" t="t"/>
                <a:pathLst>
                  <a:path extrusionOk="0" h="239" w="417">
                    <a:moveTo>
                      <a:pt x="119" y="0"/>
                    </a:moveTo>
                    <a:cubicBezTo>
                      <a:pt x="48" y="0"/>
                      <a:pt x="0" y="36"/>
                      <a:pt x="0" y="120"/>
                    </a:cubicBezTo>
                    <a:cubicBezTo>
                      <a:pt x="0" y="191"/>
                      <a:pt x="60" y="239"/>
                      <a:pt x="119" y="239"/>
                    </a:cubicBezTo>
                    <a:lnTo>
                      <a:pt x="298" y="239"/>
                    </a:lnTo>
                    <a:cubicBezTo>
                      <a:pt x="369" y="239"/>
                      <a:pt x="417" y="179"/>
                      <a:pt x="417" y="120"/>
                    </a:cubicBezTo>
                    <a:cubicBezTo>
                      <a:pt x="417" y="60"/>
                      <a:pt x="357" y="0"/>
                      <a:pt x="2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1"/>
              <p:cNvSpPr/>
              <p:nvPr/>
            </p:nvSpPr>
            <p:spPr>
              <a:xfrm>
                <a:off x="6390687" y="1598029"/>
                <a:ext cx="100448" cy="100448"/>
              </a:xfrm>
              <a:custGeom>
                <a:rect b="b" l="l" r="r" t="t"/>
                <a:pathLst>
                  <a:path extrusionOk="0" h="3156" w="3156">
                    <a:moveTo>
                      <a:pt x="119" y="0"/>
                    </a:moveTo>
                    <a:cubicBezTo>
                      <a:pt x="60" y="0"/>
                      <a:pt x="0" y="60"/>
                      <a:pt x="0" y="119"/>
                    </a:cubicBezTo>
                    <a:lnTo>
                      <a:pt x="0" y="3037"/>
                    </a:lnTo>
                    <a:cubicBezTo>
                      <a:pt x="0" y="3108"/>
                      <a:pt x="60" y="3156"/>
                      <a:pt x="119" y="3156"/>
                    </a:cubicBezTo>
                    <a:lnTo>
                      <a:pt x="3036" y="3156"/>
                    </a:lnTo>
                    <a:cubicBezTo>
                      <a:pt x="3108" y="3156"/>
                      <a:pt x="3155" y="3096"/>
                      <a:pt x="3155" y="3037"/>
                    </a:cubicBezTo>
                    <a:cubicBezTo>
                      <a:pt x="3155" y="2977"/>
                      <a:pt x="3096" y="2917"/>
                      <a:pt x="3036" y="2917"/>
                    </a:cubicBezTo>
                    <a:lnTo>
                      <a:pt x="250" y="2917"/>
                    </a:lnTo>
                    <a:lnTo>
                      <a:pt x="250" y="119"/>
                    </a:lnTo>
                    <a:lnTo>
                      <a:pt x="238" y="119"/>
                    </a:lnTo>
                    <a:cubicBezTo>
                      <a:pt x="238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1"/>
              <p:cNvSpPr/>
              <p:nvPr/>
            </p:nvSpPr>
            <p:spPr>
              <a:xfrm>
                <a:off x="6390305" y="1778013"/>
                <a:ext cx="7607" cy="13304"/>
              </a:xfrm>
              <a:custGeom>
                <a:rect b="b" l="l" r="r" t="t"/>
                <a:pathLst>
                  <a:path extrusionOk="0" h="418" w="239">
                    <a:moveTo>
                      <a:pt x="119" y="1"/>
                    </a:moveTo>
                    <a:cubicBezTo>
                      <a:pt x="60" y="1"/>
                      <a:pt x="0" y="60"/>
                      <a:pt x="0" y="120"/>
                    </a:cubicBezTo>
                    <a:lnTo>
                      <a:pt x="0" y="299"/>
                    </a:lnTo>
                    <a:cubicBezTo>
                      <a:pt x="0" y="370"/>
                      <a:pt x="60" y="418"/>
                      <a:pt x="119" y="418"/>
                    </a:cubicBezTo>
                    <a:cubicBezTo>
                      <a:pt x="179" y="418"/>
                      <a:pt x="238" y="358"/>
                      <a:pt x="238" y="299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1"/>
              <p:cNvSpPr/>
              <p:nvPr/>
            </p:nvSpPr>
            <p:spPr>
              <a:xfrm>
                <a:off x="6324358" y="1624923"/>
                <a:ext cx="12922" cy="11776"/>
              </a:xfrm>
              <a:custGeom>
                <a:rect b="b" l="l" r="r" t="t"/>
                <a:pathLst>
                  <a:path extrusionOk="0" h="370" w="406">
                    <a:moveTo>
                      <a:pt x="133" y="1"/>
                    </a:moveTo>
                    <a:cubicBezTo>
                      <a:pt x="99" y="1"/>
                      <a:pt x="66" y="13"/>
                      <a:pt x="48" y="36"/>
                    </a:cubicBezTo>
                    <a:cubicBezTo>
                      <a:pt x="1" y="72"/>
                      <a:pt x="1" y="167"/>
                      <a:pt x="48" y="215"/>
                    </a:cubicBezTo>
                    <a:lnTo>
                      <a:pt x="179" y="346"/>
                    </a:lnTo>
                    <a:cubicBezTo>
                      <a:pt x="215" y="370"/>
                      <a:pt x="239" y="370"/>
                      <a:pt x="274" y="370"/>
                    </a:cubicBezTo>
                    <a:cubicBezTo>
                      <a:pt x="298" y="370"/>
                      <a:pt x="334" y="358"/>
                      <a:pt x="358" y="346"/>
                    </a:cubicBezTo>
                    <a:cubicBezTo>
                      <a:pt x="405" y="298"/>
                      <a:pt x="405" y="215"/>
                      <a:pt x="358" y="167"/>
                    </a:cubicBezTo>
                    <a:lnTo>
                      <a:pt x="227" y="36"/>
                    </a:lnTo>
                    <a:cubicBezTo>
                      <a:pt x="203" y="13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1"/>
              <p:cNvSpPr/>
              <p:nvPr/>
            </p:nvSpPr>
            <p:spPr>
              <a:xfrm>
                <a:off x="6451700" y="1752265"/>
                <a:ext cx="12890" cy="11776"/>
              </a:xfrm>
              <a:custGeom>
                <a:rect b="b" l="l" r="r" t="t"/>
                <a:pathLst>
                  <a:path extrusionOk="0" h="370" w="405">
                    <a:moveTo>
                      <a:pt x="133" y="0"/>
                    </a:moveTo>
                    <a:cubicBezTo>
                      <a:pt x="101" y="0"/>
                      <a:pt x="72" y="12"/>
                      <a:pt x="48" y="36"/>
                    </a:cubicBezTo>
                    <a:cubicBezTo>
                      <a:pt x="0" y="84"/>
                      <a:pt x="0" y="167"/>
                      <a:pt x="48" y="215"/>
                    </a:cubicBezTo>
                    <a:lnTo>
                      <a:pt x="179" y="346"/>
                    </a:lnTo>
                    <a:cubicBezTo>
                      <a:pt x="214" y="369"/>
                      <a:pt x="238" y="369"/>
                      <a:pt x="274" y="369"/>
                    </a:cubicBezTo>
                    <a:cubicBezTo>
                      <a:pt x="298" y="369"/>
                      <a:pt x="333" y="357"/>
                      <a:pt x="357" y="346"/>
                    </a:cubicBezTo>
                    <a:cubicBezTo>
                      <a:pt x="405" y="298"/>
                      <a:pt x="405" y="215"/>
                      <a:pt x="357" y="167"/>
                    </a:cubicBezTo>
                    <a:lnTo>
                      <a:pt x="226" y="36"/>
                    </a:lnTo>
                    <a:cubicBezTo>
                      <a:pt x="197" y="12"/>
                      <a:pt x="164" y="0"/>
                      <a:pt x="1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1"/>
              <p:cNvSpPr/>
              <p:nvPr/>
            </p:nvSpPr>
            <p:spPr>
              <a:xfrm>
                <a:off x="6451700" y="1624923"/>
                <a:ext cx="12890" cy="11776"/>
              </a:xfrm>
              <a:custGeom>
                <a:rect b="b" l="l" r="r" t="t"/>
                <a:pathLst>
                  <a:path extrusionOk="0" h="370" w="405">
                    <a:moveTo>
                      <a:pt x="272" y="1"/>
                    </a:moveTo>
                    <a:cubicBezTo>
                      <a:pt x="238" y="1"/>
                      <a:pt x="202" y="13"/>
                      <a:pt x="179" y="36"/>
                    </a:cubicBezTo>
                    <a:lnTo>
                      <a:pt x="48" y="167"/>
                    </a:lnTo>
                    <a:cubicBezTo>
                      <a:pt x="0" y="215"/>
                      <a:pt x="0" y="298"/>
                      <a:pt x="48" y="346"/>
                    </a:cubicBezTo>
                    <a:cubicBezTo>
                      <a:pt x="83" y="370"/>
                      <a:pt x="107" y="370"/>
                      <a:pt x="143" y="370"/>
                    </a:cubicBezTo>
                    <a:cubicBezTo>
                      <a:pt x="167" y="370"/>
                      <a:pt x="202" y="370"/>
                      <a:pt x="226" y="346"/>
                    </a:cubicBezTo>
                    <a:lnTo>
                      <a:pt x="357" y="215"/>
                    </a:lnTo>
                    <a:cubicBezTo>
                      <a:pt x="405" y="167"/>
                      <a:pt x="405" y="72"/>
                      <a:pt x="357" y="36"/>
                    </a:cubicBezTo>
                    <a:cubicBezTo>
                      <a:pt x="339" y="13"/>
                      <a:pt x="307" y="1"/>
                      <a:pt x="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1"/>
              <p:cNvSpPr/>
              <p:nvPr/>
            </p:nvSpPr>
            <p:spPr>
              <a:xfrm>
                <a:off x="6324358" y="1751883"/>
                <a:ext cx="12922" cy="11776"/>
              </a:xfrm>
              <a:custGeom>
                <a:rect b="b" l="l" r="r" t="t"/>
                <a:pathLst>
                  <a:path extrusionOk="0" h="370" w="406">
                    <a:moveTo>
                      <a:pt x="268" y="0"/>
                    </a:moveTo>
                    <a:cubicBezTo>
                      <a:pt x="236" y="0"/>
                      <a:pt x="203" y="12"/>
                      <a:pt x="179" y="36"/>
                    </a:cubicBezTo>
                    <a:lnTo>
                      <a:pt x="48" y="167"/>
                    </a:lnTo>
                    <a:cubicBezTo>
                      <a:pt x="1" y="227"/>
                      <a:pt x="1" y="298"/>
                      <a:pt x="48" y="346"/>
                    </a:cubicBezTo>
                    <a:cubicBezTo>
                      <a:pt x="72" y="369"/>
                      <a:pt x="108" y="369"/>
                      <a:pt x="132" y="369"/>
                    </a:cubicBezTo>
                    <a:cubicBezTo>
                      <a:pt x="167" y="369"/>
                      <a:pt x="191" y="358"/>
                      <a:pt x="227" y="346"/>
                    </a:cubicBezTo>
                    <a:lnTo>
                      <a:pt x="358" y="215"/>
                    </a:lnTo>
                    <a:cubicBezTo>
                      <a:pt x="405" y="167"/>
                      <a:pt x="405" y="72"/>
                      <a:pt x="358" y="36"/>
                    </a:cubicBezTo>
                    <a:cubicBezTo>
                      <a:pt x="334" y="12"/>
                      <a:pt x="301" y="0"/>
                      <a:pt x="2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1"/>
              <p:cNvSpPr/>
              <p:nvPr/>
            </p:nvSpPr>
            <p:spPr>
              <a:xfrm>
                <a:off x="6304657" y="1653823"/>
                <a:ext cx="14036" cy="10567"/>
              </a:xfrm>
              <a:custGeom>
                <a:rect b="b" l="l" r="r" t="t"/>
                <a:pathLst>
                  <a:path extrusionOk="0" h="332" w="441">
                    <a:moveTo>
                      <a:pt x="143" y="0"/>
                    </a:moveTo>
                    <a:cubicBezTo>
                      <a:pt x="97" y="0"/>
                      <a:pt x="51" y="25"/>
                      <a:pt x="24" y="69"/>
                    </a:cubicBezTo>
                    <a:cubicBezTo>
                      <a:pt x="0" y="129"/>
                      <a:pt x="24" y="212"/>
                      <a:pt x="84" y="236"/>
                    </a:cubicBezTo>
                    <a:lnTo>
                      <a:pt x="250" y="307"/>
                    </a:lnTo>
                    <a:cubicBezTo>
                      <a:pt x="262" y="307"/>
                      <a:pt x="274" y="331"/>
                      <a:pt x="298" y="331"/>
                    </a:cubicBezTo>
                    <a:cubicBezTo>
                      <a:pt x="334" y="331"/>
                      <a:pt x="381" y="295"/>
                      <a:pt x="417" y="260"/>
                    </a:cubicBezTo>
                    <a:cubicBezTo>
                      <a:pt x="441" y="200"/>
                      <a:pt x="417" y="117"/>
                      <a:pt x="358" y="93"/>
                    </a:cubicBezTo>
                    <a:lnTo>
                      <a:pt x="191" y="10"/>
                    </a:lnTo>
                    <a:cubicBezTo>
                      <a:pt x="176" y="3"/>
                      <a:pt x="159" y="0"/>
                      <a:pt x="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1"/>
              <p:cNvSpPr/>
              <p:nvPr/>
            </p:nvSpPr>
            <p:spPr>
              <a:xfrm>
                <a:off x="6469874" y="1724511"/>
                <a:ext cx="14068" cy="10344"/>
              </a:xfrm>
              <a:custGeom>
                <a:rect b="b" l="l" r="r" t="t"/>
                <a:pathLst>
                  <a:path extrusionOk="0" h="325" w="442">
                    <a:moveTo>
                      <a:pt x="140" y="1"/>
                    </a:moveTo>
                    <a:cubicBezTo>
                      <a:pt x="95" y="1"/>
                      <a:pt x="50" y="31"/>
                      <a:pt x="24" y="75"/>
                    </a:cubicBezTo>
                    <a:cubicBezTo>
                      <a:pt x="1" y="134"/>
                      <a:pt x="24" y="206"/>
                      <a:pt x="84" y="241"/>
                    </a:cubicBezTo>
                    <a:lnTo>
                      <a:pt x="251" y="313"/>
                    </a:lnTo>
                    <a:cubicBezTo>
                      <a:pt x="263" y="313"/>
                      <a:pt x="286" y="325"/>
                      <a:pt x="298" y="325"/>
                    </a:cubicBezTo>
                    <a:cubicBezTo>
                      <a:pt x="346" y="325"/>
                      <a:pt x="382" y="301"/>
                      <a:pt x="417" y="253"/>
                    </a:cubicBezTo>
                    <a:cubicBezTo>
                      <a:pt x="441" y="194"/>
                      <a:pt x="417" y="122"/>
                      <a:pt x="358" y="86"/>
                    </a:cubicBezTo>
                    <a:lnTo>
                      <a:pt x="191" y="15"/>
                    </a:lnTo>
                    <a:cubicBezTo>
                      <a:pt x="175" y="5"/>
                      <a:pt x="157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1"/>
              <p:cNvSpPr/>
              <p:nvPr/>
            </p:nvSpPr>
            <p:spPr>
              <a:xfrm>
                <a:off x="6424392" y="1605158"/>
                <a:ext cx="11394" cy="13368"/>
              </a:xfrm>
              <a:custGeom>
                <a:rect b="b" l="l" r="r" t="t"/>
                <a:pathLst>
                  <a:path extrusionOk="0" h="420" w="358">
                    <a:moveTo>
                      <a:pt x="212" y="0"/>
                    </a:moveTo>
                    <a:cubicBezTo>
                      <a:pt x="168" y="0"/>
                      <a:pt x="125" y="31"/>
                      <a:pt x="108" y="74"/>
                    </a:cubicBezTo>
                    <a:lnTo>
                      <a:pt x="25" y="229"/>
                    </a:lnTo>
                    <a:cubicBezTo>
                      <a:pt x="1" y="288"/>
                      <a:pt x="25" y="372"/>
                      <a:pt x="84" y="396"/>
                    </a:cubicBezTo>
                    <a:cubicBezTo>
                      <a:pt x="108" y="419"/>
                      <a:pt x="120" y="419"/>
                      <a:pt x="132" y="419"/>
                    </a:cubicBezTo>
                    <a:cubicBezTo>
                      <a:pt x="179" y="419"/>
                      <a:pt x="215" y="384"/>
                      <a:pt x="251" y="336"/>
                    </a:cubicBezTo>
                    <a:lnTo>
                      <a:pt x="322" y="181"/>
                    </a:lnTo>
                    <a:cubicBezTo>
                      <a:pt x="358" y="122"/>
                      <a:pt x="322" y="38"/>
                      <a:pt x="263" y="15"/>
                    </a:cubicBezTo>
                    <a:cubicBezTo>
                      <a:pt x="246" y="5"/>
                      <a:pt x="229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1"/>
              <p:cNvSpPr/>
              <p:nvPr/>
            </p:nvSpPr>
            <p:spPr>
              <a:xfrm>
                <a:off x="6353926" y="1770916"/>
                <a:ext cx="11394" cy="13208"/>
              </a:xfrm>
              <a:custGeom>
                <a:rect b="b" l="l" r="r" t="t"/>
                <a:pathLst>
                  <a:path extrusionOk="0" h="415" w="358">
                    <a:moveTo>
                      <a:pt x="214" y="0"/>
                    </a:moveTo>
                    <a:cubicBezTo>
                      <a:pt x="168" y="0"/>
                      <a:pt x="122" y="25"/>
                      <a:pt x="96" y="69"/>
                    </a:cubicBezTo>
                    <a:lnTo>
                      <a:pt x="24" y="236"/>
                    </a:lnTo>
                    <a:cubicBezTo>
                      <a:pt x="0" y="295"/>
                      <a:pt x="24" y="367"/>
                      <a:pt x="84" y="402"/>
                    </a:cubicBezTo>
                    <a:cubicBezTo>
                      <a:pt x="96" y="402"/>
                      <a:pt x="119" y="414"/>
                      <a:pt x="131" y="414"/>
                    </a:cubicBezTo>
                    <a:cubicBezTo>
                      <a:pt x="179" y="414"/>
                      <a:pt x="215" y="391"/>
                      <a:pt x="250" y="343"/>
                    </a:cubicBezTo>
                    <a:lnTo>
                      <a:pt x="322" y="176"/>
                    </a:lnTo>
                    <a:cubicBezTo>
                      <a:pt x="357" y="117"/>
                      <a:pt x="322" y="45"/>
                      <a:pt x="262" y="10"/>
                    </a:cubicBezTo>
                    <a:cubicBezTo>
                      <a:pt x="247" y="3"/>
                      <a:pt x="231" y="0"/>
                      <a:pt x="2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1"/>
              <p:cNvSpPr/>
              <p:nvPr/>
            </p:nvSpPr>
            <p:spPr>
              <a:xfrm>
                <a:off x="6355040" y="1604363"/>
                <a:ext cx="11044" cy="13399"/>
              </a:xfrm>
              <a:custGeom>
                <a:rect b="b" l="l" r="r" t="t"/>
                <a:pathLst>
                  <a:path extrusionOk="0" h="421" w="347">
                    <a:moveTo>
                      <a:pt x="127" y="1"/>
                    </a:moveTo>
                    <a:cubicBezTo>
                      <a:pt x="116" y="1"/>
                      <a:pt x="106" y="2"/>
                      <a:pt x="96" y="4"/>
                    </a:cubicBezTo>
                    <a:cubicBezTo>
                      <a:pt x="37" y="40"/>
                      <a:pt x="1" y="111"/>
                      <a:pt x="25" y="171"/>
                    </a:cubicBezTo>
                    <a:lnTo>
                      <a:pt x="96" y="337"/>
                    </a:lnTo>
                    <a:cubicBezTo>
                      <a:pt x="120" y="397"/>
                      <a:pt x="168" y="421"/>
                      <a:pt x="215" y="421"/>
                    </a:cubicBezTo>
                    <a:cubicBezTo>
                      <a:pt x="227" y="421"/>
                      <a:pt x="239" y="421"/>
                      <a:pt x="263" y="409"/>
                    </a:cubicBezTo>
                    <a:cubicBezTo>
                      <a:pt x="322" y="373"/>
                      <a:pt x="346" y="301"/>
                      <a:pt x="334" y="242"/>
                    </a:cubicBezTo>
                    <a:lnTo>
                      <a:pt x="263" y="75"/>
                    </a:lnTo>
                    <a:cubicBezTo>
                      <a:pt x="233" y="26"/>
                      <a:pt x="179" y="1"/>
                      <a:pt x="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1"/>
              <p:cNvSpPr/>
              <p:nvPr/>
            </p:nvSpPr>
            <p:spPr>
              <a:xfrm>
                <a:off x="6422514" y="1771489"/>
                <a:ext cx="11012" cy="13017"/>
              </a:xfrm>
              <a:custGeom>
                <a:rect b="b" l="l" r="r" t="t"/>
                <a:pathLst>
                  <a:path extrusionOk="0" h="409" w="346">
                    <a:moveTo>
                      <a:pt x="151" y="1"/>
                    </a:moveTo>
                    <a:cubicBezTo>
                      <a:pt x="130" y="1"/>
                      <a:pt x="107" y="5"/>
                      <a:pt x="84" y="15"/>
                    </a:cubicBezTo>
                    <a:cubicBezTo>
                      <a:pt x="24" y="39"/>
                      <a:pt x="0" y="111"/>
                      <a:pt x="12" y="170"/>
                    </a:cubicBezTo>
                    <a:lnTo>
                      <a:pt x="84" y="337"/>
                    </a:lnTo>
                    <a:cubicBezTo>
                      <a:pt x="107" y="384"/>
                      <a:pt x="143" y="408"/>
                      <a:pt x="203" y="408"/>
                    </a:cubicBezTo>
                    <a:cubicBezTo>
                      <a:pt x="227" y="408"/>
                      <a:pt x="238" y="408"/>
                      <a:pt x="250" y="396"/>
                    </a:cubicBezTo>
                    <a:cubicBezTo>
                      <a:pt x="310" y="373"/>
                      <a:pt x="346" y="289"/>
                      <a:pt x="322" y="230"/>
                    </a:cubicBezTo>
                    <a:lnTo>
                      <a:pt x="250" y="63"/>
                    </a:lnTo>
                    <a:cubicBezTo>
                      <a:pt x="242" y="29"/>
                      <a:pt x="203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1"/>
              <p:cNvSpPr/>
              <p:nvPr/>
            </p:nvSpPr>
            <p:spPr>
              <a:xfrm>
                <a:off x="6470637" y="1655541"/>
                <a:ext cx="14036" cy="10726"/>
              </a:xfrm>
              <a:custGeom>
                <a:rect b="b" l="l" r="r" t="t"/>
                <a:pathLst>
                  <a:path extrusionOk="0" h="337" w="441">
                    <a:moveTo>
                      <a:pt x="293" y="0"/>
                    </a:moveTo>
                    <a:cubicBezTo>
                      <a:pt x="282" y="0"/>
                      <a:pt x="272" y="1"/>
                      <a:pt x="262" y="3"/>
                    </a:cubicBezTo>
                    <a:lnTo>
                      <a:pt x="96" y="75"/>
                    </a:lnTo>
                    <a:cubicBezTo>
                      <a:pt x="36" y="110"/>
                      <a:pt x="0" y="182"/>
                      <a:pt x="24" y="241"/>
                    </a:cubicBezTo>
                    <a:cubicBezTo>
                      <a:pt x="48" y="301"/>
                      <a:pt x="96" y="337"/>
                      <a:pt x="143" y="337"/>
                    </a:cubicBezTo>
                    <a:cubicBezTo>
                      <a:pt x="155" y="337"/>
                      <a:pt x="167" y="337"/>
                      <a:pt x="179" y="313"/>
                    </a:cubicBezTo>
                    <a:lnTo>
                      <a:pt x="346" y="241"/>
                    </a:lnTo>
                    <a:cubicBezTo>
                      <a:pt x="405" y="217"/>
                      <a:pt x="441" y="134"/>
                      <a:pt x="417" y="75"/>
                    </a:cubicBezTo>
                    <a:cubicBezTo>
                      <a:pt x="397" y="25"/>
                      <a:pt x="344" y="0"/>
                      <a:pt x="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51"/>
              <p:cNvSpPr/>
              <p:nvPr/>
            </p:nvSpPr>
            <p:spPr>
              <a:xfrm>
                <a:off x="6303893" y="1723175"/>
                <a:ext cx="13686" cy="10153"/>
              </a:xfrm>
              <a:custGeom>
                <a:rect b="b" l="l" r="r" t="t"/>
                <a:pathLst>
                  <a:path extrusionOk="0" h="319" w="430">
                    <a:moveTo>
                      <a:pt x="317" y="0"/>
                    </a:moveTo>
                    <a:cubicBezTo>
                      <a:pt x="299" y="0"/>
                      <a:pt x="281" y="3"/>
                      <a:pt x="263" y="9"/>
                    </a:cubicBezTo>
                    <a:lnTo>
                      <a:pt x="96" y="81"/>
                    </a:lnTo>
                    <a:cubicBezTo>
                      <a:pt x="36" y="117"/>
                      <a:pt x="1" y="188"/>
                      <a:pt x="24" y="248"/>
                    </a:cubicBezTo>
                    <a:cubicBezTo>
                      <a:pt x="36" y="295"/>
                      <a:pt x="84" y="319"/>
                      <a:pt x="144" y="319"/>
                    </a:cubicBezTo>
                    <a:cubicBezTo>
                      <a:pt x="155" y="319"/>
                      <a:pt x="167" y="319"/>
                      <a:pt x="179" y="307"/>
                    </a:cubicBezTo>
                    <a:lnTo>
                      <a:pt x="346" y="236"/>
                    </a:lnTo>
                    <a:cubicBezTo>
                      <a:pt x="405" y="200"/>
                      <a:pt x="429" y="128"/>
                      <a:pt x="417" y="69"/>
                    </a:cubicBezTo>
                    <a:cubicBezTo>
                      <a:pt x="409" y="25"/>
                      <a:pt x="367" y="0"/>
                      <a:pt x="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2" name="Google Shape;1772;p51"/>
          <p:cNvGrpSpPr/>
          <p:nvPr/>
        </p:nvGrpSpPr>
        <p:grpSpPr>
          <a:xfrm>
            <a:off x="3469863" y="2866702"/>
            <a:ext cx="2204100" cy="1356320"/>
            <a:chOff x="720075" y="2959927"/>
            <a:chExt cx="2204100" cy="1356320"/>
          </a:xfrm>
        </p:grpSpPr>
        <p:sp>
          <p:nvSpPr>
            <p:cNvPr id="1773" name="Google Shape;1773;p51"/>
            <p:cNvSpPr txBox="1"/>
            <p:nvPr/>
          </p:nvSpPr>
          <p:spPr>
            <a:xfrm>
              <a:off x="720075" y="3743547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Whole idea of building a game is suppa cool!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74" name="Google Shape;1774;p51"/>
            <p:cNvSpPr txBox="1"/>
            <p:nvPr/>
          </p:nvSpPr>
          <p:spPr>
            <a:xfrm>
              <a:off x="720075" y="3417438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It’s Cool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886857" y="2959927"/>
              <a:ext cx="353354" cy="351318"/>
            </a:xfrm>
            <a:custGeom>
              <a:rect b="b" l="l" r="r" t="t"/>
              <a:pathLst>
                <a:path extrusionOk="0" h="11046" w="11110">
                  <a:moveTo>
                    <a:pt x="3750" y="304"/>
                  </a:moveTo>
                  <a:cubicBezTo>
                    <a:pt x="3766" y="304"/>
                    <a:pt x="3783" y="304"/>
                    <a:pt x="3799" y="306"/>
                  </a:cubicBezTo>
                  <a:cubicBezTo>
                    <a:pt x="4037" y="341"/>
                    <a:pt x="4275" y="365"/>
                    <a:pt x="4490" y="413"/>
                  </a:cubicBezTo>
                  <a:cubicBezTo>
                    <a:pt x="4716" y="460"/>
                    <a:pt x="4954" y="520"/>
                    <a:pt x="5180" y="579"/>
                  </a:cubicBezTo>
                  <a:cubicBezTo>
                    <a:pt x="5347" y="615"/>
                    <a:pt x="5478" y="734"/>
                    <a:pt x="5549" y="889"/>
                  </a:cubicBezTo>
                  <a:cubicBezTo>
                    <a:pt x="5561" y="913"/>
                    <a:pt x="5585" y="949"/>
                    <a:pt x="5585" y="972"/>
                  </a:cubicBezTo>
                  <a:cubicBezTo>
                    <a:pt x="5621" y="1115"/>
                    <a:pt x="5609" y="1246"/>
                    <a:pt x="5573" y="1377"/>
                  </a:cubicBezTo>
                  <a:lnTo>
                    <a:pt x="4156" y="4770"/>
                  </a:lnTo>
                  <a:cubicBezTo>
                    <a:pt x="3990" y="4711"/>
                    <a:pt x="3823" y="4663"/>
                    <a:pt x="3644" y="4639"/>
                  </a:cubicBezTo>
                  <a:cubicBezTo>
                    <a:pt x="3489" y="4604"/>
                    <a:pt x="3323" y="4592"/>
                    <a:pt x="3168" y="4580"/>
                  </a:cubicBezTo>
                  <a:cubicBezTo>
                    <a:pt x="3162" y="4586"/>
                    <a:pt x="3156" y="4589"/>
                    <a:pt x="3152" y="4589"/>
                  </a:cubicBezTo>
                  <a:cubicBezTo>
                    <a:pt x="3147" y="4589"/>
                    <a:pt x="3144" y="4586"/>
                    <a:pt x="3144" y="4580"/>
                  </a:cubicBezTo>
                  <a:lnTo>
                    <a:pt x="3144" y="901"/>
                  </a:lnTo>
                  <a:cubicBezTo>
                    <a:pt x="3144" y="722"/>
                    <a:pt x="3216" y="579"/>
                    <a:pt x="3335" y="460"/>
                  </a:cubicBezTo>
                  <a:cubicBezTo>
                    <a:pt x="3453" y="353"/>
                    <a:pt x="3600" y="304"/>
                    <a:pt x="3750" y="304"/>
                  </a:cubicBezTo>
                  <a:close/>
                  <a:moveTo>
                    <a:pt x="6451" y="1138"/>
                  </a:moveTo>
                  <a:cubicBezTo>
                    <a:pt x="6549" y="1138"/>
                    <a:pt x="6645" y="1162"/>
                    <a:pt x="6728" y="1210"/>
                  </a:cubicBezTo>
                  <a:cubicBezTo>
                    <a:pt x="6918" y="1318"/>
                    <a:pt x="7121" y="1437"/>
                    <a:pt x="7311" y="1556"/>
                  </a:cubicBezTo>
                  <a:cubicBezTo>
                    <a:pt x="7514" y="1687"/>
                    <a:pt x="7716" y="1842"/>
                    <a:pt x="7907" y="1984"/>
                  </a:cubicBezTo>
                  <a:cubicBezTo>
                    <a:pt x="7954" y="2020"/>
                    <a:pt x="7978" y="2068"/>
                    <a:pt x="8014" y="2103"/>
                  </a:cubicBezTo>
                  <a:cubicBezTo>
                    <a:pt x="8085" y="2199"/>
                    <a:pt x="8109" y="2318"/>
                    <a:pt x="8133" y="2437"/>
                  </a:cubicBezTo>
                  <a:lnTo>
                    <a:pt x="8133" y="2461"/>
                  </a:lnTo>
                  <a:cubicBezTo>
                    <a:pt x="8133" y="2568"/>
                    <a:pt x="8097" y="2663"/>
                    <a:pt x="8050" y="2746"/>
                  </a:cubicBezTo>
                  <a:cubicBezTo>
                    <a:pt x="8026" y="2806"/>
                    <a:pt x="7990" y="2854"/>
                    <a:pt x="7954" y="2889"/>
                  </a:cubicBezTo>
                  <a:lnTo>
                    <a:pt x="5347" y="5497"/>
                  </a:lnTo>
                  <a:lnTo>
                    <a:pt x="5311" y="5497"/>
                  </a:lnTo>
                  <a:cubicBezTo>
                    <a:pt x="5192" y="5378"/>
                    <a:pt x="5049" y="5271"/>
                    <a:pt x="4918" y="5187"/>
                  </a:cubicBezTo>
                  <a:cubicBezTo>
                    <a:pt x="4775" y="5092"/>
                    <a:pt x="4632" y="5009"/>
                    <a:pt x="4478" y="4949"/>
                  </a:cubicBezTo>
                  <a:cubicBezTo>
                    <a:pt x="4466" y="4949"/>
                    <a:pt x="4466" y="4937"/>
                    <a:pt x="4466" y="4913"/>
                  </a:cubicBezTo>
                  <a:lnTo>
                    <a:pt x="5883" y="1508"/>
                  </a:lnTo>
                  <a:cubicBezTo>
                    <a:pt x="5942" y="1341"/>
                    <a:pt x="6073" y="1234"/>
                    <a:pt x="6240" y="1175"/>
                  </a:cubicBezTo>
                  <a:cubicBezTo>
                    <a:pt x="6309" y="1150"/>
                    <a:pt x="6381" y="1138"/>
                    <a:pt x="6451" y="1138"/>
                  </a:cubicBezTo>
                  <a:close/>
                  <a:moveTo>
                    <a:pt x="8633" y="2937"/>
                  </a:moveTo>
                  <a:cubicBezTo>
                    <a:pt x="8800" y="2961"/>
                    <a:pt x="8966" y="3032"/>
                    <a:pt x="9062" y="3163"/>
                  </a:cubicBezTo>
                  <a:cubicBezTo>
                    <a:pt x="9228" y="3354"/>
                    <a:pt x="9383" y="3568"/>
                    <a:pt x="9514" y="3770"/>
                  </a:cubicBezTo>
                  <a:cubicBezTo>
                    <a:pt x="9633" y="3949"/>
                    <a:pt x="9752" y="4151"/>
                    <a:pt x="9859" y="4342"/>
                  </a:cubicBezTo>
                  <a:cubicBezTo>
                    <a:pt x="9883" y="4389"/>
                    <a:pt x="9895" y="4425"/>
                    <a:pt x="9919" y="4485"/>
                  </a:cubicBezTo>
                  <a:cubicBezTo>
                    <a:pt x="9931" y="4532"/>
                    <a:pt x="9931" y="4592"/>
                    <a:pt x="9931" y="4639"/>
                  </a:cubicBezTo>
                  <a:cubicBezTo>
                    <a:pt x="9931" y="4699"/>
                    <a:pt x="9919" y="4759"/>
                    <a:pt x="9895" y="4818"/>
                  </a:cubicBezTo>
                  <a:cubicBezTo>
                    <a:pt x="9895" y="4830"/>
                    <a:pt x="9883" y="4866"/>
                    <a:pt x="9871" y="4878"/>
                  </a:cubicBezTo>
                  <a:lnTo>
                    <a:pt x="9871" y="4890"/>
                  </a:lnTo>
                  <a:cubicBezTo>
                    <a:pt x="9859" y="4937"/>
                    <a:pt x="9824" y="4961"/>
                    <a:pt x="9800" y="4997"/>
                  </a:cubicBezTo>
                  <a:cubicBezTo>
                    <a:pt x="9740" y="5068"/>
                    <a:pt x="9645" y="5128"/>
                    <a:pt x="9562" y="5175"/>
                  </a:cubicBezTo>
                  <a:lnTo>
                    <a:pt x="6145" y="6592"/>
                  </a:lnTo>
                  <a:lnTo>
                    <a:pt x="6133" y="6592"/>
                  </a:lnTo>
                  <a:cubicBezTo>
                    <a:pt x="6133" y="6592"/>
                    <a:pt x="6121" y="6592"/>
                    <a:pt x="6121" y="6568"/>
                  </a:cubicBezTo>
                  <a:cubicBezTo>
                    <a:pt x="6049" y="6402"/>
                    <a:pt x="5954" y="6259"/>
                    <a:pt x="5847" y="6104"/>
                  </a:cubicBezTo>
                  <a:cubicBezTo>
                    <a:pt x="5764" y="5973"/>
                    <a:pt x="5668" y="5854"/>
                    <a:pt x="5573" y="5759"/>
                  </a:cubicBezTo>
                  <a:lnTo>
                    <a:pt x="5573" y="5723"/>
                  </a:lnTo>
                  <a:lnTo>
                    <a:pt x="8169" y="3115"/>
                  </a:lnTo>
                  <a:cubicBezTo>
                    <a:pt x="8288" y="2996"/>
                    <a:pt x="8454" y="2937"/>
                    <a:pt x="8633" y="2937"/>
                  </a:cubicBezTo>
                  <a:close/>
                  <a:moveTo>
                    <a:pt x="2966" y="4878"/>
                  </a:moveTo>
                  <a:cubicBezTo>
                    <a:pt x="3013" y="4901"/>
                    <a:pt x="3073" y="4913"/>
                    <a:pt x="3132" y="4913"/>
                  </a:cubicBezTo>
                  <a:cubicBezTo>
                    <a:pt x="3216" y="4913"/>
                    <a:pt x="3311" y="4937"/>
                    <a:pt x="3394" y="4949"/>
                  </a:cubicBezTo>
                  <a:lnTo>
                    <a:pt x="2966" y="7140"/>
                  </a:lnTo>
                  <a:lnTo>
                    <a:pt x="2918" y="7140"/>
                  </a:lnTo>
                  <a:lnTo>
                    <a:pt x="2537" y="4949"/>
                  </a:lnTo>
                  <a:cubicBezTo>
                    <a:pt x="2620" y="4937"/>
                    <a:pt x="2727" y="4925"/>
                    <a:pt x="2811" y="4925"/>
                  </a:cubicBezTo>
                  <a:lnTo>
                    <a:pt x="2870" y="4925"/>
                  </a:lnTo>
                  <a:cubicBezTo>
                    <a:pt x="2894" y="4925"/>
                    <a:pt x="2894" y="4925"/>
                    <a:pt x="2906" y="4901"/>
                  </a:cubicBezTo>
                  <a:cubicBezTo>
                    <a:pt x="2918" y="4901"/>
                    <a:pt x="2918" y="4901"/>
                    <a:pt x="2930" y="4890"/>
                  </a:cubicBezTo>
                  <a:cubicBezTo>
                    <a:pt x="2954" y="4890"/>
                    <a:pt x="2954" y="4878"/>
                    <a:pt x="2966" y="4878"/>
                  </a:cubicBezTo>
                  <a:close/>
                  <a:moveTo>
                    <a:pt x="3728" y="4997"/>
                  </a:moveTo>
                  <a:lnTo>
                    <a:pt x="4037" y="5080"/>
                  </a:lnTo>
                  <a:cubicBezTo>
                    <a:pt x="4049" y="5080"/>
                    <a:pt x="4049" y="5080"/>
                    <a:pt x="4061" y="5104"/>
                  </a:cubicBezTo>
                  <a:lnTo>
                    <a:pt x="4228" y="5104"/>
                  </a:lnTo>
                  <a:cubicBezTo>
                    <a:pt x="4251" y="5140"/>
                    <a:pt x="4299" y="5187"/>
                    <a:pt x="4359" y="5199"/>
                  </a:cubicBezTo>
                  <a:cubicBezTo>
                    <a:pt x="4418" y="5259"/>
                    <a:pt x="4502" y="5306"/>
                    <a:pt x="4585" y="5354"/>
                  </a:cubicBezTo>
                  <a:lnTo>
                    <a:pt x="3335" y="7199"/>
                  </a:lnTo>
                  <a:cubicBezTo>
                    <a:pt x="3323" y="7199"/>
                    <a:pt x="3299" y="7176"/>
                    <a:pt x="3287" y="7176"/>
                  </a:cubicBezTo>
                  <a:lnTo>
                    <a:pt x="3728" y="4997"/>
                  </a:lnTo>
                  <a:close/>
                  <a:moveTo>
                    <a:pt x="4859" y="5532"/>
                  </a:moveTo>
                  <a:cubicBezTo>
                    <a:pt x="4942" y="5592"/>
                    <a:pt x="5013" y="5663"/>
                    <a:pt x="5097" y="5723"/>
                  </a:cubicBezTo>
                  <a:cubicBezTo>
                    <a:pt x="5097" y="5723"/>
                    <a:pt x="5109" y="5735"/>
                    <a:pt x="5121" y="5735"/>
                  </a:cubicBezTo>
                  <a:lnTo>
                    <a:pt x="5133" y="5759"/>
                  </a:lnTo>
                  <a:cubicBezTo>
                    <a:pt x="5156" y="5759"/>
                    <a:pt x="5156" y="5771"/>
                    <a:pt x="5168" y="5771"/>
                  </a:cubicBezTo>
                  <a:cubicBezTo>
                    <a:pt x="5168" y="5771"/>
                    <a:pt x="5180" y="5771"/>
                    <a:pt x="5180" y="5782"/>
                  </a:cubicBezTo>
                  <a:cubicBezTo>
                    <a:pt x="5192" y="5782"/>
                    <a:pt x="5192" y="5782"/>
                    <a:pt x="5216" y="5794"/>
                  </a:cubicBezTo>
                  <a:lnTo>
                    <a:pt x="5228" y="5794"/>
                  </a:lnTo>
                  <a:cubicBezTo>
                    <a:pt x="5240" y="5854"/>
                    <a:pt x="5275" y="5902"/>
                    <a:pt x="5299" y="5949"/>
                  </a:cubicBezTo>
                  <a:cubicBezTo>
                    <a:pt x="5359" y="6009"/>
                    <a:pt x="5418" y="6080"/>
                    <a:pt x="5466" y="6152"/>
                  </a:cubicBezTo>
                  <a:lnTo>
                    <a:pt x="3629" y="7396"/>
                  </a:lnTo>
                  <a:lnTo>
                    <a:pt x="3629" y="7396"/>
                  </a:lnTo>
                  <a:cubicBezTo>
                    <a:pt x="3623" y="7389"/>
                    <a:pt x="3617" y="7382"/>
                    <a:pt x="3609" y="7378"/>
                  </a:cubicBezTo>
                  <a:lnTo>
                    <a:pt x="4859" y="5532"/>
                  </a:lnTo>
                  <a:close/>
                  <a:moveTo>
                    <a:pt x="5692" y="6425"/>
                  </a:moveTo>
                  <a:cubicBezTo>
                    <a:pt x="5752" y="6509"/>
                    <a:pt x="5787" y="6616"/>
                    <a:pt x="5835" y="6711"/>
                  </a:cubicBezTo>
                  <a:cubicBezTo>
                    <a:pt x="5835" y="6723"/>
                    <a:pt x="5847" y="6735"/>
                    <a:pt x="5847" y="6735"/>
                  </a:cubicBezTo>
                  <a:cubicBezTo>
                    <a:pt x="5847" y="6747"/>
                    <a:pt x="5871" y="6747"/>
                    <a:pt x="5883" y="6771"/>
                  </a:cubicBezTo>
                  <a:lnTo>
                    <a:pt x="5906" y="6795"/>
                  </a:lnTo>
                  <a:lnTo>
                    <a:pt x="5942" y="6830"/>
                  </a:lnTo>
                  <a:cubicBezTo>
                    <a:pt x="5930" y="6878"/>
                    <a:pt x="5942" y="6949"/>
                    <a:pt x="5954" y="6985"/>
                  </a:cubicBezTo>
                  <a:cubicBezTo>
                    <a:pt x="5990" y="7080"/>
                    <a:pt x="6014" y="7164"/>
                    <a:pt x="6026" y="7259"/>
                  </a:cubicBezTo>
                  <a:lnTo>
                    <a:pt x="3859" y="7723"/>
                  </a:lnTo>
                  <a:cubicBezTo>
                    <a:pt x="3859" y="7699"/>
                    <a:pt x="3847" y="7687"/>
                    <a:pt x="3847" y="7676"/>
                  </a:cubicBezTo>
                  <a:lnTo>
                    <a:pt x="5692" y="6425"/>
                  </a:lnTo>
                  <a:close/>
                  <a:moveTo>
                    <a:pt x="9900" y="5418"/>
                  </a:moveTo>
                  <a:cubicBezTo>
                    <a:pt x="9989" y="5418"/>
                    <a:pt x="10076" y="5436"/>
                    <a:pt x="10157" y="5473"/>
                  </a:cubicBezTo>
                  <a:cubicBezTo>
                    <a:pt x="10300" y="5544"/>
                    <a:pt x="10419" y="5675"/>
                    <a:pt x="10467" y="5842"/>
                  </a:cubicBezTo>
                  <a:cubicBezTo>
                    <a:pt x="10598" y="6294"/>
                    <a:pt x="10693" y="6771"/>
                    <a:pt x="10728" y="7223"/>
                  </a:cubicBezTo>
                  <a:lnTo>
                    <a:pt x="10728" y="7283"/>
                  </a:lnTo>
                  <a:cubicBezTo>
                    <a:pt x="10752" y="7437"/>
                    <a:pt x="10705" y="7568"/>
                    <a:pt x="10609" y="7676"/>
                  </a:cubicBezTo>
                  <a:cubicBezTo>
                    <a:pt x="10598" y="7687"/>
                    <a:pt x="10598" y="7687"/>
                    <a:pt x="10598" y="7699"/>
                  </a:cubicBezTo>
                  <a:cubicBezTo>
                    <a:pt x="10598" y="7723"/>
                    <a:pt x="10586" y="7723"/>
                    <a:pt x="10586" y="7735"/>
                  </a:cubicBezTo>
                  <a:lnTo>
                    <a:pt x="10574" y="7747"/>
                  </a:lnTo>
                  <a:lnTo>
                    <a:pt x="10550" y="7759"/>
                  </a:lnTo>
                  <a:lnTo>
                    <a:pt x="10538" y="7783"/>
                  </a:lnTo>
                  <a:lnTo>
                    <a:pt x="10526" y="7795"/>
                  </a:lnTo>
                  <a:cubicBezTo>
                    <a:pt x="10526" y="7795"/>
                    <a:pt x="10514" y="7795"/>
                    <a:pt x="10514" y="7807"/>
                  </a:cubicBezTo>
                  <a:cubicBezTo>
                    <a:pt x="10514" y="7807"/>
                    <a:pt x="10490" y="7807"/>
                    <a:pt x="10490" y="7818"/>
                  </a:cubicBezTo>
                  <a:cubicBezTo>
                    <a:pt x="10490" y="7818"/>
                    <a:pt x="10478" y="7818"/>
                    <a:pt x="10478" y="7842"/>
                  </a:cubicBezTo>
                  <a:cubicBezTo>
                    <a:pt x="10478" y="7842"/>
                    <a:pt x="10467" y="7842"/>
                    <a:pt x="10467" y="7854"/>
                  </a:cubicBezTo>
                  <a:lnTo>
                    <a:pt x="10455" y="7854"/>
                  </a:lnTo>
                  <a:cubicBezTo>
                    <a:pt x="10455" y="7854"/>
                    <a:pt x="10431" y="7854"/>
                    <a:pt x="10431" y="7866"/>
                  </a:cubicBezTo>
                  <a:lnTo>
                    <a:pt x="10419" y="7866"/>
                  </a:lnTo>
                  <a:cubicBezTo>
                    <a:pt x="10419" y="7866"/>
                    <a:pt x="10407" y="7866"/>
                    <a:pt x="10407" y="7878"/>
                  </a:cubicBezTo>
                  <a:lnTo>
                    <a:pt x="10395" y="7878"/>
                  </a:lnTo>
                  <a:cubicBezTo>
                    <a:pt x="10395" y="7878"/>
                    <a:pt x="10371" y="7878"/>
                    <a:pt x="10371" y="7902"/>
                  </a:cubicBezTo>
                  <a:lnTo>
                    <a:pt x="6466" y="7902"/>
                  </a:lnTo>
                  <a:cubicBezTo>
                    <a:pt x="6442" y="7902"/>
                    <a:pt x="6442" y="7878"/>
                    <a:pt x="6442" y="7878"/>
                  </a:cubicBezTo>
                  <a:cubicBezTo>
                    <a:pt x="6430" y="7545"/>
                    <a:pt x="6359" y="7211"/>
                    <a:pt x="6252" y="6902"/>
                  </a:cubicBezTo>
                  <a:cubicBezTo>
                    <a:pt x="6252" y="6890"/>
                    <a:pt x="6252" y="6890"/>
                    <a:pt x="6264" y="6866"/>
                  </a:cubicBezTo>
                  <a:lnTo>
                    <a:pt x="9657" y="5461"/>
                  </a:lnTo>
                  <a:cubicBezTo>
                    <a:pt x="9736" y="5433"/>
                    <a:pt x="9819" y="5418"/>
                    <a:pt x="9900" y="5418"/>
                  </a:cubicBezTo>
                  <a:close/>
                  <a:moveTo>
                    <a:pt x="6109" y="7604"/>
                  </a:moveTo>
                  <a:cubicBezTo>
                    <a:pt x="6121" y="7699"/>
                    <a:pt x="6133" y="7807"/>
                    <a:pt x="6133" y="7914"/>
                  </a:cubicBezTo>
                  <a:lnTo>
                    <a:pt x="6133" y="7938"/>
                  </a:lnTo>
                  <a:lnTo>
                    <a:pt x="6133" y="7973"/>
                  </a:lnTo>
                  <a:cubicBezTo>
                    <a:pt x="6133" y="7985"/>
                    <a:pt x="6133" y="7985"/>
                    <a:pt x="6145" y="7997"/>
                  </a:cubicBezTo>
                  <a:cubicBezTo>
                    <a:pt x="6145" y="8021"/>
                    <a:pt x="6145" y="8021"/>
                    <a:pt x="6168" y="8033"/>
                  </a:cubicBezTo>
                  <a:cubicBezTo>
                    <a:pt x="6168" y="8045"/>
                    <a:pt x="6180" y="8045"/>
                    <a:pt x="6180" y="8057"/>
                  </a:cubicBezTo>
                  <a:cubicBezTo>
                    <a:pt x="6145" y="8104"/>
                    <a:pt x="6133" y="8164"/>
                    <a:pt x="6133" y="8223"/>
                  </a:cubicBezTo>
                  <a:cubicBezTo>
                    <a:pt x="6133" y="8319"/>
                    <a:pt x="6121" y="8390"/>
                    <a:pt x="6109" y="8473"/>
                  </a:cubicBezTo>
                  <a:lnTo>
                    <a:pt x="3930" y="8092"/>
                  </a:lnTo>
                  <a:lnTo>
                    <a:pt x="3930" y="8033"/>
                  </a:lnTo>
                  <a:lnTo>
                    <a:pt x="6109" y="7604"/>
                  </a:lnTo>
                  <a:close/>
                  <a:moveTo>
                    <a:pt x="2978" y="7437"/>
                  </a:moveTo>
                  <a:cubicBezTo>
                    <a:pt x="3335" y="7437"/>
                    <a:pt x="3620" y="7723"/>
                    <a:pt x="3620" y="8080"/>
                  </a:cubicBezTo>
                  <a:cubicBezTo>
                    <a:pt x="3609" y="8438"/>
                    <a:pt x="3323" y="8711"/>
                    <a:pt x="2978" y="8711"/>
                  </a:cubicBezTo>
                  <a:cubicBezTo>
                    <a:pt x="2620" y="8711"/>
                    <a:pt x="2335" y="8438"/>
                    <a:pt x="2335" y="8080"/>
                  </a:cubicBezTo>
                  <a:cubicBezTo>
                    <a:pt x="2335" y="7723"/>
                    <a:pt x="2620" y="7437"/>
                    <a:pt x="2978" y="7437"/>
                  </a:cubicBezTo>
                  <a:close/>
                  <a:moveTo>
                    <a:pt x="3749" y="1"/>
                  </a:moveTo>
                  <a:cubicBezTo>
                    <a:pt x="3525" y="1"/>
                    <a:pt x="3308" y="92"/>
                    <a:pt x="3144" y="246"/>
                  </a:cubicBezTo>
                  <a:cubicBezTo>
                    <a:pt x="3085" y="294"/>
                    <a:pt x="3037" y="353"/>
                    <a:pt x="2989" y="413"/>
                  </a:cubicBezTo>
                  <a:cubicBezTo>
                    <a:pt x="2942" y="353"/>
                    <a:pt x="2906" y="294"/>
                    <a:pt x="2847" y="246"/>
                  </a:cubicBezTo>
                  <a:cubicBezTo>
                    <a:pt x="2658" y="80"/>
                    <a:pt x="2419" y="7"/>
                    <a:pt x="2185" y="7"/>
                  </a:cubicBezTo>
                  <a:cubicBezTo>
                    <a:pt x="2168" y="7"/>
                    <a:pt x="2150" y="7"/>
                    <a:pt x="2132" y="8"/>
                  </a:cubicBezTo>
                  <a:cubicBezTo>
                    <a:pt x="1632" y="56"/>
                    <a:pt x="1156" y="151"/>
                    <a:pt x="680" y="294"/>
                  </a:cubicBezTo>
                  <a:cubicBezTo>
                    <a:pt x="430" y="365"/>
                    <a:pt x="227" y="544"/>
                    <a:pt x="120" y="782"/>
                  </a:cubicBezTo>
                  <a:cubicBezTo>
                    <a:pt x="1" y="1020"/>
                    <a:pt x="1" y="1282"/>
                    <a:pt x="108" y="1520"/>
                  </a:cubicBezTo>
                  <a:lnTo>
                    <a:pt x="370" y="2175"/>
                  </a:lnTo>
                  <a:cubicBezTo>
                    <a:pt x="397" y="2248"/>
                    <a:pt x="466" y="2279"/>
                    <a:pt x="529" y="2279"/>
                  </a:cubicBezTo>
                  <a:cubicBezTo>
                    <a:pt x="549" y="2279"/>
                    <a:pt x="567" y="2276"/>
                    <a:pt x="584" y="2270"/>
                  </a:cubicBezTo>
                  <a:cubicBezTo>
                    <a:pt x="668" y="2234"/>
                    <a:pt x="703" y="2139"/>
                    <a:pt x="668" y="2056"/>
                  </a:cubicBezTo>
                  <a:lnTo>
                    <a:pt x="406" y="1401"/>
                  </a:lnTo>
                  <a:cubicBezTo>
                    <a:pt x="346" y="1246"/>
                    <a:pt x="346" y="1068"/>
                    <a:pt x="418" y="913"/>
                  </a:cubicBezTo>
                  <a:cubicBezTo>
                    <a:pt x="489" y="770"/>
                    <a:pt x="620" y="651"/>
                    <a:pt x="787" y="603"/>
                  </a:cubicBezTo>
                  <a:cubicBezTo>
                    <a:pt x="1239" y="472"/>
                    <a:pt x="1715" y="377"/>
                    <a:pt x="2168" y="329"/>
                  </a:cubicBezTo>
                  <a:cubicBezTo>
                    <a:pt x="2182" y="328"/>
                    <a:pt x="2196" y="328"/>
                    <a:pt x="2210" y="328"/>
                  </a:cubicBezTo>
                  <a:cubicBezTo>
                    <a:pt x="2364" y="328"/>
                    <a:pt x="2523" y="386"/>
                    <a:pt x="2632" y="484"/>
                  </a:cubicBezTo>
                  <a:cubicBezTo>
                    <a:pt x="2763" y="603"/>
                    <a:pt x="2823" y="746"/>
                    <a:pt x="2823" y="925"/>
                  </a:cubicBezTo>
                  <a:lnTo>
                    <a:pt x="2823" y="4604"/>
                  </a:lnTo>
                  <a:lnTo>
                    <a:pt x="2823" y="4616"/>
                  </a:lnTo>
                  <a:lnTo>
                    <a:pt x="2811" y="4639"/>
                  </a:lnTo>
                  <a:cubicBezTo>
                    <a:pt x="2466" y="4651"/>
                    <a:pt x="2144" y="4723"/>
                    <a:pt x="1835" y="4830"/>
                  </a:cubicBezTo>
                  <a:cubicBezTo>
                    <a:pt x="1811" y="4830"/>
                    <a:pt x="1811" y="4830"/>
                    <a:pt x="1799" y="4818"/>
                  </a:cubicBezTo>
                  <a:lnTo>
                    <a:pt x="953" y="2758"/>
                  </a:lnTo>
                  <a:cubicBezTo>
                    <a:pt x="927" y="2697"/>
                    <a:pt x="868" y="2661"/>
                    <a:pt x="806" y="2661"/>
                  </a:cubicBezTo>
                  <a:cubicBezTo>
                    <a:pt x="784" y="2661"/>
                    <a:pt x="761" y="2666"/>
                    <a:pt x="739" y="2675"/>
                  </a:cubicBezTo>
                  <a:cubicBezTo>
                    <a:pt x="656" y="2699"/>
                    <a:pt x="620" y="2806"/>
                    <a:pt x="656" y="2877"/>
                  </a:cubicBezTo>
                  <a:lnTo>
                    <a:pt x="1501" y="4937"/>
                  </a:lnTo>
                  <a:cubicBezTo>
                    <a:pt x="1558" y="5060"/>
                    <a:pt x="1682" y="5146"/>
                    <a:pt x="1821" y="5146"/>
                  </a:cubicBezTo>
                  <a:cubicBezTo>
                    <a:pt x="1856" y="5146"/>
                    <a:pt x="1893" y="5140"/>
                    <a:pt x="1930" y="5128"/>
                  </a:cubicBezTo>
                  <a:cubicBezTo>
                    <a:pt x="2025" y="5092"/>
                    <a:pt x="2132" y="5068"/>
                    <a:pt x="2216" y="5032"/>
                  </a:cubicBezTo>
                  <a:lnTo>
                    <a:pt x="2608" y="7223"/>
                  </a:lnTo>
                  <a:cubicBezTo>
                    <a:pt x="2251" y="7354"/>
                    <a:pt x="2013" y="7711"/>
                    <a:pt x="2013" y="8116"/>
                  </a:cubicBezTo>
                  <a:cubicBezTo>
                    <a:pt x="2013" y="8640"/>
                    <a:pt x="2442" y="9069"/>
                    <a:pt x="2966" y="9069"/>
                  </a:cubicBezTo>
                  <a:cubicBezTo>
                    <a:pt x="3382" y="9069"/>
                    <a:pt x="3740" y="8807"/>
                    <a:pt x="3870" y="8426"/>
                  </a:cubicBezTo>
                  <a:lnTo>
                    <a:pt x="6037" y="8819"/>
                  </a:lnTo>
                  <a:cubicBezTo>
                    <a:pt x="6014" y="8926"/>
                    <a:pt x="5978" y="9045"/>
                    <a:pt x="5954" y="9140"/>
                  </a:cubicBezTo>
                  <a:cubicBezTo>
                    <a:pt x="5895" y="9307"/>
                    <a:pt x="5978" y="9497"/>
                    <a:pt x="6145" y="9581"/>
                  </a:cubicBezTo>
                  <a:lnTo>
                    <a:pt x="8109" y="10390"/>
                  </a:lnTo>
                  <a:cubicBezTo>
                    <a:pt x="8121" y="10414"/>
                    <a:pt x="8157" y="10414"/>
                    <a:pt x="8169" y="10414"/>
                  </a:cubicBezTo>
                  <a:cubicBezTo>
                    <a:pt x="8228" y="10414"/>
                    <a:pt x="8288" y="10366"/>
                    <a:pt x="8323" y="10307"/>
                  </a:cubicBezTo>
                  <a:cubicBezTo>
                    <a:pt x="8347" y="10212"/>
                    <a:pt x="8323" y="10128"/>
                    <a:pt x="8228" y="10093"/>
                  </a:cubicBezTo>
                  <a:lnTo>
                    <a:pt x="6264" y="9283"/>
                  </a:lnTo>
                  <a:cubicBezTo>
                    <a:pt x="6252" y="9283"/>
                    <a:pt x="6252" y="9259"/>
                    <a:pt x="6252" y="9247"/>
                  </a:cubicBezTo>
                  <a:cubicBezTo>
                    <a:pt x="6371" y="8938"/>
                    <a:pt x="6430" y="8604"/>
                    <a:pt x="6442" y="8271"/>
                  </a:cubicBezTo>
                  <a:cubicBezTo>
                    <a:pt x="6442" y="8247"/>
                    <a:pt x="6466" y="8247"/>
                    <a:pt x="6466" y="8247"/>
                  </a:cubicBezTo>
                  <a:lnTo>
                    <a:pt x="10133" y="8247"/>
                  </a:lnTo>
                  <a:cubicBezTo>
                    <a:pt x="10312" y="8247"/>
                    <a:pt x="10467" y="8330"/>
                    <a:pt x="10586" y="8449"/>
                  </a:cubicBezTo>
                  <a:cubicBezTo>
                    <a:pt x="10705" y="8580"/>
                    <a:pt x="10740" y="8747"/>
                    <a:pt x="10728" y="8902"/>
                  </a:cubicBezTo>
                  <a:cubicBezTo>
                    <a:pt x="10693" y="9366"/>
                    <a:pt x="10586" y="9842"/>
                    <a:pt x="10467" y="10295"/>
                  </a:cubicBezTo>
                  <a:cubicBezTo>
                    <a:pt x="10419" y="10450"/>
                    <a:pt x="10300" y="10593"/>
                    <a:pt x="10157" y="10664"/>
                  </a:cubicBezTo>
                  <a:cubicBezTo>
                    <a:pt x="10076" y="10701"/>
                    <a:pt x="9989" y="10719"/>
                    <a:pt x="9900" y="10719"/>
                  </a:cubicBezTo>
                  <a:cubicBezTo>
                    <a:pt x="9819" y="10719"/>
                    <a:pt x="9736" y="10704"/>
                    <a:pt x="9657" y="10676"/>
                  </a:cubicBezTo>
                  <a:lnTo>
                    <a:pt x="8919" y="10366"/>
                  </a:lnTo>
                  <a:cubicBezTo>
                    <a:pt x="8900" y="10357"/>
                    <a:pt x="8879" y="10353"/>
                    <a:pt x="8857" y="10353"/>
                  </a:cubicBezTo>
                  <a:cubicBezTo>
                    <a:pt x="8796" y="10353"/>
                    <a:pt x="8731" y="10388"/>
                    <a:pt x="8704" y="10450"/>
                  </a:cubicBezTo>
                  <a:cubicBezTo>
                    <a:pt x="8681" y="10545"/>
                    <a:pt x="8704" y="10628"/>
                    <a:pt x="8800" y="10664"/>
                  </a:cubicBezTo>
                  <a:lnTo>
                    <a:pt x="9538" y="10974"/>
                  </a:lnTo>
                  <a:cubicBezTo>
                    <a:pt x="9657" y="11021"/>
                    <a:pt x="9776" y="11045"/>
                    <a:pt x="9895" y="11045"/>
                  </a:cubicBezTo>
                  <a:cubicBezTo>
                    <a:pt x="10038" y="11045"/>
                    <a:pt x="10169" y="11021"/>
                    <a:pt x="10300" y="10962"/>
                  </a:cubicBezTo>
                  <a:cubicBezTo>
                    <a:pt x="10538" y="10843"/>
                    <a:pt x="10717" y="10652"/>
                    <a:pt x="10788" y="10390"/>
                  </a:cubicBezTo>
                  <a:cubicBezTo>
                    <a:pt x="10931" y="9938"/>
                    <a:pt x="11026" y="9438"/>
                    <a:pt x="11074" y="8950"/>
                  </a:cubicBezTo>
                  <a:cubicBezTo>
                    <a:pt x="11109" y="8700"/>
                    <a:pt x="11014" y="8426"/>
                    <a:pt x="10836" y="8235"/>
                  </a:cubicBezTo>
                  <a:cubicBezTo>
                    <a:pt x="10776" y="8152"/>
                    <a:pt x="10728" y="8104"/>
                    <a:pt x="10669" y="8057"/>
                  </a:cubicBezTo>
                  <a:cubicBezTo>
                    <a:pt x="10693" y="8045"/>
                    <a:pt x="10705" y="8045"/>
                    <a:pt x="10705" y="8033"/>
                  </a:cubicBezTo>
                  <a:lnTo>
                    <a:pt x="10717" y="8021"/>
                  </a:lnTo>
                  <a:cubicBezTo>
                    <a:pt x="10728" y="8021"/>
                    <a:pt x="10728" y="7997"/>
                    <a:pt x="10752" y="7997"/>
                  </a:cubicBezTo>
                  <a:lnTo>
                    <a:pt x="10764" y="7985"/>
                  </a:lnTo>
                  <a:lnTo>
                    <a:pt x="10788" y="7949"/>
                  </a:lnTo>
                  <a:lnTo>
                    <a:pt x="10812" y="7938"/>
                  </a:lnTo>
                  <a:cubicBezTo>
                    <a:pt x="10824" y="7926"/>
                    <a:pt x="10836" y="7914"/>
                    <a:pt x="10836" y="7890"/>
                  </a:cubicBezTo>
                  <a:cubicBezTo>
                    <a:pt x="11014" y="7699"/>
                    <a:pt x="11086" y="7437"/>
                    <a:pt x="11074" y="7176"/>
                  </a:cubicBezTo>
                  <a:cubicBezTo>
                    <a:pt x="11026" y="6687"/>
                    <a:pt x="10931" y="6211"/>
                    <a:pt x="10788" y="5735"/>
                  </a:cubicBezTo>
                  <a:cubicBezTo>
                    <a:pt x="10717" y="5485"/>
                    <a:pt x="10538" y="5271"/>
                    <a:pt x="10300" y="5175"/>
                  </a:cubicBezTo>
                  <a:cubicBezTo>
                    <a:pt x="10228" y="5140"/>
                    <a:pt x="10169" y="5116"/>
                    <a:pt x="10086" y="5092"/>
                  </a:cubicBezTo>
                  <a:lnTo>
                    <a:pt x="10086" y="5080"/>
                  </a:lnTo>
                  <a:cubicBezTo>
                    <a:pt x="10086" y="5068"/>
                    <a:pt x="10109" y="5068"/>
                    <a:pt x="10109" y="5056"/>
                  </a:cubicBezTo>
                  <a:cubicBezTo>
                    <a:pt x="10109" y="5056"/>
                    <a:pt x="10109" y="5032"/>
                    <a:pt x="10121" y="5032"/>
                  </a:cubicBezTo>
                  <a:cubicBezTo>
                    <a:pt x="10121" y="5020"/>
                    <a:pt x="10133" y="5020"/>
                    <a:pt x="10133" y="5009"/>
                  </a:cubicBezTo>
                  <a:cubicBezTo>
                    <a:pt x="10133" y="5009"/>
                    <a:pt x="10133" y="4997"/>
                    <a:pt x="10145" y="4997"/>
                  </a:cubicBezTo>
                  <a:cubicBezTo>
                    <a:pt x="10145" y="4973"/>
                    <a:pt x="10169" y="4973"/>
                    <a:pt x="10169" y="4961"/>
                  </a:cubicBezTo>
                  <a:lnTo>
                    <a:pt x="10169" y="4949"/>
                  </a:lnTo>
                  <a:cubicBezTo>
                    <a:pt x="10169" y="4937"/>
                    <a:pt x="10181" y="4913"/>
                    <a:pt x="10181" y="4901"/>
                  </a:cubicBezTo>
                  <a:cubicBezTo>
                    <a:pt x="10205" y="4818"/>
                    <a:pt x="10228" y="4711"/>
                    <a:pt x="10240" y="4616"/>
                  </a:cubicBezTo>
                  <a:cubicBezTo>
                    <a:pt x="10240" y="4473"/>
                    <a:pt x="10205" y="4342"/>
                    <a:pt x="10145" y="4199"/>
                  </a:cubicBezTo>
                  <a:cubicBezTo>
                    <a:pt x="10145" y="4187"/>
                    <a:pt x="10133" y="4175"/>
                    <a:pt x="10133" y="4163"/>
                  </a:cubicBezTo>
                  <a:cubicBezTo>
                    <a:pt x="10026" y="3961"/>
                    <a:pt x="9907" y="3770"/>
                    <a:pt x="9776" y="3580"/>
                  </a:cubicBezTo>
                  <a:cubicBezTo>
                    <a:pt x="9633" y="3354"/>
                    <a:pt x="9478" y="3151"/>
                    <a:pt x="9312" y="2937"/>
                  </a:cubicBezTo>
                  <a:cubicBezTo>
                    <a:pt x="9157" y="2734"/>
                    <a:pt x="8919" y="2615"/>
                    <a:pt x="8645" y="2592"/>
                  </a:cubicBezTo>
                  <a:cubicBezTo>
                    <a:pt x="8573" y="2592"/>
                    <a:pt x="8502" y="2592"/>
                    <a:pt x="8419" y="2615"/>
                  </a:cubicBezTo>
                  <a:lnTo>
                    <a:pt x="8419" y="2592"/>
                  </a:lnTo>
                  <a:lnTo>
                    <a:pt x="8419" y="2568"/>
                  </a:lnTo>
                  <a:lnTo>
                    <a:pt x="8419" y="2556"/>
                  </a:lnTo>
                  <a:lnTo>
                    <a:pt x="8419" y="2520"/>
                  </a:lnTo>
                  <a:lnTo>
                    <a:pt x="8419" y="2508"/>
                  </a:lnTo>
                  <a:lnTo>
                    <a:pt x="8419" y="2473"/>
                  </a:lnTo>
                  <a:lnTo>
                    <a:pt x="8419" y="2461"/>
                  </a:lnTo>
                  <a:lnTo>
                    <a:pt x="8419" y="2401"/>
                  </a:lnTo>
                  <a:cubicBezTo>
                    <a:pt x="8419" y="2318"/>
                    <a:pt x="8395" y="2223"/>
                    <a:pt x="8359" y="2139"/>
                  </a:cubicBezTo>
                  <a:cubicBezTo>
                    <a:pt x="8300" y="1972"/>
                    <a:pt x="8216" y="1842"/>
                    <a:pt x="8085" y="1734"/>
                  </a:cubicBezTo>
                  <a:cubicBezTo>
                    <a:pt x="7883" y="1568"/>
                    <a:pt x="7680" y="1425"/>
                    <a:pt x="7454" y="1270"/>
                  </a:cubicBezTo>
                  <a:cubicBezTo>
                    <a:pt x="7264" y="1139"/>
                    <a:pt x="7049" y="1020"/>
                    <a:pt x="6859" y="913"/>
                  </a:cubicBezTo>
                  <a:cubicBezTo>
                    <a:pt x="6723" y="841"/>
                    <a:pt x="6569" y="804"/>
                    <a:pt x="6417" y="804"/>
                  </a:cubicBezTo>
                  <a:cubicBezTo>
                    <a:pt x="6316" y="804"/>
                    <a:pt x="6215" y="820"/>
                    <a:pt x="6121" y="853"/>
                  </a:cubicBezTo>
                  <a:cubicBezTo>
                    <a:pt x="6037" y="889"/>
                    <a:pt x="5978" y="913"/>
                    <a:pt x="5918" y="960"/>
                  </a:cubicBezTo>
                  <a:lnTo>
                    <a:pt x="5918" y="949"/>
                  </a:lnTo>
                  <a:cubicBezTo>
                    <a:pt x="5918" y="925"/>
                    <a:pt x="5918" y="925"/>
                    <a:pt x="5906" y="913"/>
                  </a:cubicBezTo>
                  <a:lnTo>
                    <a:pt x="5906" y="901"/>
                  </a:lnTo>
                  <a:cubicBezTo>
                    <a:pt x="5906" y="889"/>
                    <a:pt x="5906" y="889"/>
                    <a:pt x="5895" y="865"/>
                  </a:cubicBezTo>
                  <a:lnTo>
                    <a:pt x="5895" y="853"/>
                  </a:lnTo>
                  <a:cubicBezTo>
                    <a:pt x="5895" y="841"/>
                    <a:pt x="5883" y="829"/>
                    <a:pt x="5883" y="829"/>
                  </a:cubicBezTo>
                  <a:lnTo>
                    <a:pt x="5883" y="806"/>
                  </a:lnTo>
                  <a:cubicBezTo>
                    <a:pt x="5883" y="794"/>
                    <a:pt x="5859" y="782"/>
                    <a:pt x="5859" y="770"/>
                  </a:cubicBezTo>
                  <a:cubicBezTo>
                    <a:pt x="5799" y="627"/>
                    <a:pt x="5704" y="508"/>
                    <a:pt x="5597" y="437"/>
                  </a:cubicBezTo>
                  <a:cubicBezTo>
                    <a:pt x="5502" y="377"/>
                    <a:pt x="5418" y="318"/>
                    <a:pt x="5299" y="294"/>
                  </a:cubicBezTo>
                  <a:cubicBezTo>
                    <a:pt x="5061" y="210"/>
                    <a:pt x="4823" y="151"/>
                    <a:pt x="4585" y="115"/>
                  </a:cubicBezTo>
                  <a:cubicBezTo>
                    <a:pt x="4347" y="67"/>
                    <a:pt x="4097" y="20"/>
                    <a:pt x="3859" y="8"/>
                  </a:cubicBezTo>
                  <a:cubicBezTo>
                    <a:pt x="3822" y="3"/>
                    <a:pt x="3785" y="1"/>
                    <a:pt x="3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6" name="Google Shape;1776;p51"/>
          <p:cNvGrpSpPr/>
          <p:nvPr/>
        </p:nvGrpSpPr>
        <p:grpSpPr>
          <a:xfrm>
            <a:off x="719972" y="2861596"/>
            <a:ext cx="2204101" cy="1361426"/>
            <a:chOff x="720022" y="2959921"/>
            <a:chExt cx="2204101" cy="1361426"/>
          </a:xfrm>
        </p:grpSpPr>
        <p:sp>
          <p:nvSpPr>
            <p:cNvPr id="1777" name="Google Shape;1777;p51"/>
            <p:cNvSpPr txBox="1"/>
            <p:nvPr/>
          </p:nvSpPr>
          <p:spPr>
            <a:xfrm>
              <a:off x="720022" y="3748647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Who doesn’t love to play a game?!?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78" name="Google Shape;1778;p51"/>
            <p:cNvSpPr txBox="1"/>
            <p:nvPr/>
          </p:nvSpPr>
          <p:spPr>
            <a:xfrm>
              <a:off x="720023" y="3422538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It’s a Game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>
              <a:off x="823180" y="2959921"/>
              <a:ext cx="394152" cy="361529"/>
            </a:xfrm>
            <a:custGeom>
              <a:rect b="b" l="l" r="r" t="t"/>
              <a:pathLst>
                <a:path extrusionOk="0" h="11359" w="12384">
                  <a:moveTo>
                    <a:pt x="2775" y="1024"/>
                  </a:moveTo>
                  <a:cubicBezTo>
                    <a:pt x="3346" y="1024"/>
                    <a:pt x="3811" y="1501"/>
                    <a:pt x="3811" y="2060"/>
                  </a:cubicBezTo>
                  <a:cubicBezTo>
                    <a:pt x="3811" y="2298"/>
                    <a:pt x="3727" y="2536"/>
                    <a:pt x="3573" y="2727"/>
                  </a:cubicBezTo>
                  <a:cubicBezTo>
                    <a:pt x="3525" y="2786"/>
                    <a:pt x="3513" y="2870"/>
                    <a:pt x="3549" y="2941"/>
                  </a:cubicBezTo>
                  <a:cubicBezTo>
                    <a:pt x="3573" y="3013"/>
                    <a:pt x="3644" y="3060"/>
                    <a:pt x="3727" y="3060"/>
                  </a:cubicBezTo>
                  <a:lnTo>
                    <a:pt x="4096" y="3060"/>
                  </a:lnTo>
                  <a:cubicBezTo>
                    <a:pt x="4120" y="3060"/>
                    <a:pt x="4156" y="3084"/>
                    <a:pt x="4156" y="3120"/>
                  </a:cubicBezTo>
                  <a:lnTo>
                    <a:pt x="4156" y="3370"/>
                  </a:lnTo>
                  <a:cubicBezTo>
                    <a:pt x="4156" y="3406"/>
                    <a:pt x="4120" y="3429"/>
                    <a:pt x="4096" y="3429"/>
                  </a:cubicBezTo>
                  <a:lnTo>
                    <a:pt x="1846" y="3429"/>
                  </a:lnTo>
                  <a:lnTo>
                    <a:pt x="1453" y="3418"/>
                  </a:lnTo>
                  <a:cubicBezTo>
                    <a:pt x="1418" y="3418"/>
                    <a:pt x="1394" y="3382"/>
                    <a:pt x="1394" y="3358"/>
                  </a:cubicBezTo>
                  <a:lnTo>
                    <a:pt x="1394" y="3096"/>
                  </a:lnTo>
                  <a:cubicBezTo>
                    <a:pt x="1394" y="3072"/>
                    <a:pt x="1418" y="3037"/>
                    <a:pt x="1453" y="3037"/>
                  </a:cubicBezTo>
                  <a:lnTo>
                    <a:pt x="3132" y="3037"/>
                  </a:lnTo>
                  <a:cubicBezTo>
                    <a:pt x="3239" y="3037"/>
                    <a:pt x="3323" y="2953"/>
                    <a:pt x="3323" y="2846"/>
                  </a:cubicBezTo>
                  <a:cubicBezTo>
                    <a:pt x="3323" y="2739"/>
                    <a:pt x="3227" y="2656"/>
                    <a:pt x="3132" y="2656"/>
                  </a:cubicBezTo>
                  <a:lnTo>
                    <a:pt x="1906" y="2656"/>
                  </a:lnTo>
                  <a:cubicBezTo>
                    <a:pt x="1787" y="2477"/>
                    <a:pt x="1727" y="2275"/>
                    <a:pt x="1727" y="2060"/>
                  </a:cubicBezTo>
                  <a:cubicBezTo>
                    <a:pt x="1727" y="1477"/>
                    <a:pt x="2203" y="1024"/>
                    <a:pt x="2775" y="1024"/>
                  </a:cubicBezTo>
                  <a:close/>
                  <a:moveTo>
                    <a:pt x="9597" y="1024"/>
                  </a:moveTo>
                  <a:cubicBezTo>
                    <a:pt x="10169" y="1024"/>
                    <a:pt x="10645" y="1501"/>
                    <a:pt x="10645" y="2060"/>
                  </a:cubicBezTo>
                  <a:cubicBezTo>
                    <a:pt x="10645" y="2298"/>
                    <a:pt x="10550" y="2536"/>
                    <a:pt x="10407" y="2727"/>
                  </a:cubicBezTo>
                  <a:cubicBezTo>
                    <a:pt x="10359" y="2786"/>
                    <a:pt x="10347" y="2870"/>
                    <a:pt x="10371" y="2941"/>
                  </a:cubicBezTo>
                  <a:cubicBezTo>
                    <a:pt x="10407" y="3013"/>
                    <a:pt x="10478" y="3060"/>
                    <a:pt x="10550" y="3060"/>
                  </a:cubicBezTo>
                  <a:lnTo>
                    <a:pt x="10931" y="3060"/>
                  </a:lnTo>
                  <a:cubicBezTo>
                    <a:pt x="10954" y="3060"/>
                    <a:pt x="10990" y="3084"/>
                    <a:pt x="10990" y="3120"/>
                  </a:cubicBezTo>
                  <a:lnTo>
                    <a:pt x="10990" y="3370"/>
                  </a:lnTo>
                  <a:cubicBezTo>
                    <a:pt x="10990" y="3406"/>
                    <a:pt x="10954" y="3429"/>
                    <a:pt x="10931" y="3429"/>
                  </a:cubicBezTo>
                  <a:lnTo>
                    <a:pt x="8276" y="3429"/>
                  </a:lnTo>
                  <a:lnTo>
                    <a:pt x="8276" y="3418"/>
                  </a:lnTo>
                  <a:cubicBezTo>
                    <a:pt x="8252" y="3418"/>
                    <a:pt x="8216" y="3382"/>
                    <a:pt x="8216" y="3358"/>
                  </a:cubicBezTo>
                  <a:lnTo>
                    <a:pt x="8216" y="3096"/>
                  </a:lnTo>
                  <a:cubicBezTo>
                    <a:pt x="8216" y="3072"/>
                    <a:pt x="8252" y="3037"/>
                    <a:pt x="8276" y="3037"/>
                  </a:cubicBezTo>
                  <a:lnTo>
                    <a:pt x="9954" y="3037"/>
                  </a:lnTo>
                  <a:cubicBezTo>
                    <a:pt x="10061" y="3037"/>
                    <a:pt x="10157" y="2953"/>
                    <a:pt x="10157" y="2846"/>
                  </a:cubicBezTo>
                  <a:cubicBezTo>
                    <a:pt x="10157" y="2739"/>
                    <a:pt x="10061" y="2656"/>
                    <a:pt x="9954" y="2656"/>
                  </a:cubicBezTo>
                  <a:lnTo>
                    <a:pt x="8740" y="2656"/>
                  </a:lnTo>
                  <a:cubicBezTo>
                    <a:pt x="8621" y="2477"/>
                    <a:pt x="8561" y="2275"/>
                    <a:pt x="8561" y="2060"/>
                  </a:cubicBezTo>
                  <a:cubicBezTo>
                    <a:pt x="8561" y="1477"/>
                    <a:pt x="9038" y="1024"/>
                    <a:pt x="9597" y="1024"/>
                  </a:cubicBezTo>
                  <a:close/>
                  <a:moveTo>
                    <a:pt x="6192" y="2691"/>
                  </a:moveTo>
                  <a:cubicBezTo>
                    <a:pt x="6763" y="2691"/>
                    <a:pt x="7240" y="3167"/>
                    <a:pt x="7240" y="3727"/>
                  </a:cubicBezTo>
                  <a:cubicBezTo>
                    <a:pt x="7240" y="3965"/>
                    <a:pt x="7144" y="4203"/>
                    <a:pt x="7002" y="4394"/>
                  </a:cubicBezTo>
                  <a:cubicBezTo>
                    <a:pt x="6954" y="4453"/>
                    <a:pt x="6942" y="4537"/>
                    <a:pt x="6966" y="4608"/>
                  </a:cubicBezTo>
                  <a:cubicBezTo>
                    <a:pt x="7002" y="4680"/>
                    <a:pt x="7073" y="4727"/>
                    <a:pt x="7144" y="4727"/>
                  </a:cubicBezTo>
                  <a:lnTo>
                    <a:pt x="7514" y="4727"/>
                  </a:lnTo>
                  <a:cubicBezTo>
                    <a:pt x="7549" y="4727"/>
                    <a:pt x="7573" y="4751"/>
                    <a:pt x="7573" y="4787"/>
                  </a:cubicBezTo>
                  <a:lnTo>
                    <a:pt x="7573" y="5037"/>
                  </a:lnTo>
                  <a:cubicBezTo>
                    <a:pt x="7573" y="5072"/>
                    <a:pt x="7549" y="5096"/>
                    <a:pt x="7514" y="5096"/>
                  </a:cubicBezTo>
                  <a:lnTo>
                    <a:pt x="4870" y="5096"/>
                  </a:lnTo>
                  <a:lnTo>
                    <a:pt x="4870" y="5084"/>
                  </a:lnTo>
                  <a:cubicBezTo>
                    <a:pt x="4847" y="5084"/>
                    <a:pt x="4811" y="5049"/>
                    <a:pt x="4811" y="5025"/>
                  </a:cubicBezTo>
                  <a:lnTo>
                    <a:pt x="4811" y="4775"/>
                  </a:lnTo>
                  <a:cubicBezTo>
                    <a:pt x="4811" y="4739"/>
                    <a:pt x="4847" y="4715"/>
                    <a:pt x="4870" y="4715"/>
                  </a:cubicBezTo>
                  <a:lnTo>
                    <a:pt x="6549" y="4715"/>
                  </a:lnTo>
                  <a:cubicBezTo>
                    <a:pt x="6656" y="4715"/>
                    <a:pt x="6740" y="4620"/>
                    <a:pt x="6740" y="4513"/>
                  </a:cubicBezTo>
                  <a:cubicBezTo>
                    <a:pt x="6740" y="4418"/>
                    <a:pt x="6656" y="4322"/>
                    <a:pt x="6549" y="4322"/>
                  </a:cubicBezTo>
                  <a:lnTo>
                    <a:pt x="5335" y="4322"/>
                  </a:lnTo>
                  <a:cubicBezTo>
                    <a:pt x="5216" y="4144"/>
                    <a:pt x="5156" y="3941"/>
                    <a:pt x="5156" y="3727"/>
                  </a:cubicBezTo>
                  <a:cubicBezTo>
                    <a:pt x="5156" y="3144"/>
                    <a:pt x="5632" y="2691"/>
                    <a:pt x="6192" y="2691"/>
                  </a:cubicBezTo>
                  <a:close/>
                  <a:moveTo>
                    <a:pt x="3477" y="3799"/>
                  </a:moveTo>
                  <a:cubicBezTo>
                    <a:pt x="3442" y="4203"/>
                    <a:pt x="3442" y="5072"/>
                    <a:pt x="3870" y="6335"/>
                  </a:cubicBezTo>
                  <a:lnTo>
                    <a:pt x="1703" y="6335"/>
                  </a:lnTo>
                  <a:cubicBezTo>
                    <a:pt x="2132" y="5072"/>
                    <a:pt x="2132" y="4203"/>
                    <a:pt x="2108" y="3799"/>
                  </a:cubicBezTo>
                  <a:close/>
                  <a:moveTo>
                    <a:pt x="10288" y="3799"/>
                  </a:moveTo>
                  <a:cubicBezTo>
                    <a:pt x="10264" y="4203"/>
                    <a:pt x="10264" y="5072"/>
                    <a:pt x="10693" y="6335"/>
                  </a:cubicBezTo>
                  <a:lnTo>
                    <a:pt x="8514" y="6335"/>
                  </a:lnTo>
                  <a:cubicBezTo>
                    <a:pt x="8954" y="5072"/>
                    <a:pt x="8966" y="4203"/>
                    <a:pt x="8918" y="3799"/>
                  </a:cubicBezTo>
                  <a:close/>
                  <a:moveTo>
                    <a:pt x="4037" y="6739"/>
                  </a:moveTo>
                  <a:lnTo>
                    <a:pt x="4096" y="7097"/>
                  </a:lnTo>
                  <a:lnTo>
                    <a:pt x="1489" y="7097"/>
                  </a:lnTo>
                  <a:lnTo>
                    <a:pt x="1549" y="6739"/>
                  </a:lnTo>
                  <a:close/>
                  <a:moveTo>
                    <a:pt x="10859" y="6739"/>
                  </a:moveTo>
                  <a:lnTo>
                    <a:pt x="10919" y="7097"/>
                  </a:lnTo>
                  <a:lnTo>
                    <a:pt x="8311" y="7097"/>
                  </a:lnTo>
                  <a:lnTo>
                    <a:pt x="8371" y="6739"/>
                  </a:lnTo>
                  <a:close/>
                  <a:moveTo>
                    <a:pt x="6883" y="5465"/>
                  </a:moveTo>
                  <a:cubicBezTo>
                    <a:pt x="6847" y="5870"/>
                    <a:pt x="6847" y="6739"/>
                    <a:pt x="7287" y="8001"/>
                  </a:cubicBezTo>
                  <a:lnTo>
                    <a:pt x="5108" y="8001"/>
                  </a:lnTo>
                  <a:cubicBezTo>
                    <a:pt x="5537" y="6751"/>
                    <a:pt x="5537" y="5870"/>
                    <a:pt x="5513" y="5465"/>
                  </a:cubicBezTo>
                  <a:close/>
                  <a:moveTo>
                    <a:pt x="4513" y="7478"/>
                  </a:moveTo>
                  <a:lnTo>
                    <a:pt x="4668" y="8049"/>
                  </a:lnTo>
                  <a:lnTo>
                    <a:pt x="4668" y="8061"/>
                  </a:lnTo>
                  <a:cubicBezTo>
                    <a:pt x="4632" y="8085"/>
                    <a:pt x="4608" y="8132"/>
                    <a:pt x="4608" y="8180"/>
                  </a:cubicBezTo>
                  <a:lnTo>
                    <a:pt x="4525" y="8561"/>
                  </a:lnTo>
                  <a:lnTo>
                    <a:pt x="775" y="8561"/>
                  </a:lnTo>
                  <a:lnTo>
                    <a:pt x="1072" y="7478"/>
                  </a:lnTo>
                  <a:close/>
                  <a:moveTo>
                    <a:pt x="11335" y="7478"/>
                  </a:moveTo>
                  <a:lnTo>
                    <a:pt x="11633" y="8561"/>
                  </a:lnTo>
                  <a:lnTo>
                    <a:pt x="7883" y="8561"/>
                  </a:lnTo>
                  <a:lnTo>
                    <a:pt x="7799" y="8180"/>
                  </a:lnTo>
                  <a:cubicBezTo>
                    <a:pt x="7787" y="8120"/>
                    <a:pt x="7764" y="8085"/>
                    <a:pt x="7740" y="8049"/>
                  </a:cubicBezTo>
                  <a:lnTo>
                    <a:pt x="7895" y="7478"/>
                  </a:lnTo>
                  <a:close/>
                  <a:moveTo>
                    <a:pt x="7442" y="8394"/>
                  </a:moveTo>
                  <a:lnTo>
                    <a:pt x="7502" y="8752"/>
                  </a:lnTo>
                  <a:lnTo>
                    <a:pt x="4906" y="8752"/>
                  </a:lnTo>
                  <a:lnTo>
                    <a:pt x="4966" y="8394"/>
                  </a:lnTo>
                  <a:close/>
                  <a:moveTo>
                    <a:pt x="4132" y="8954"/>
                  </a:moveTo>
                  <a:lnTo>
                    <a:pt x="4037" y="9311"/>
                  </a:lnTo>
                  <a:lnTo>
                    <a:pt x="406" y="9311"/>
                  </a:lnTo>
                  <a:lnTo>
                    <a:pt x="406" y="8954"/>
                  </a:lnTo>
                  <a:close/>
                  <a:moveTo>
                    <a:pt x="12002" y="8954"/>
                  </a:moveTo>
                  <a:lnTo>
                    <a:pt x="12002" y="9311"/>
                  </a:lnTo>
                  <a:lnTo>
                    <a:pt x="8371" y="9311"/>
                  </a:lnTo>
                  <a:lnTo>
                    <a:pt x="8276" y="8954"/>
                  </a:lnTo>
                  <a:close/>
                  <a:moveTo>
                    <a:pt x="7906" y="9144"/>
                  </a:moveTo>
                  <a:lnTo>
                    <a:pt x="8204" y="10228"/>
                  </a:lnTo>
                  <a:lnTo>
                    <a:pt x="4192" y="10228"/>
                  </a:lnTo>
                  <a:lnTo>
                    <a:pt x="4489" y="9144"/>
                  </a:lnTo>
                  <a:close/>
                  <a:moveTo>
                    <a:pt x="8573" y="10621"/>
                  </a:moveTo>
                  <a:lnTo>
                    <a:pt x="8573" y="10978"/>
                  </a:lnTo>
                  <a:lnTo>
                    <a:pt x="3799" y="10978"/>
                  </a:lnTo>
                  <a:lnTo>
                    <a:pt x="3799" y="10621"/>
                  </a:lnTo>
                  <a:close/>
                  <a:moveTo>
                    <a:pt x="9621" y="0"/>
                  </a:moveTo>
                  <a:cubicBezTo>
                    <a:pt x="9514" y="0"/>
                    <a:pt x="9430" y="96"/>
                    <a:pt x="9430" y="203"/>
                  </a:cubicBezTo>
                  <a:lnTo>
                    <a:pt x="9430" y="596"/>
                  </a:lnTo>
                  <a:cubicBezTo>
                    <a:pt x="8728" y="691"/>
                    <a:pt x="8180" y="1298"/>
                    <a:pt x="8180" y="2024"/>
                  </a:cubicBezTo>
                  <a:cubicBezTo>
                    <a:pt x="8180" y="2239"/>
                    <a:pt x="8216" y="2441"/>
                    <a:pt x="8311" y="2620"/>
                  </a:cubicBezTo>
                  <a:lnTo>
                    <a:pt x="8299" y="2620"/>
                  </a:lnTo>
                  <a:cubicBezTo>
                    <a:pt x="8037" y="2620"/>
                    <a:pt x="7835" y="2834"/>
                    <a:pt x="7835" y="3084"/>
                  </a:cubicBezTo>
                  <a:lnTo>
                    <a:pt x="7835" y="3334"/>
                  </a:lnTo>
                  <a:cubicBezTo>
                    <a:pt x="7835" y="3596"/>
                    <a:pt x="8037" y="3799"/>
                    <a:pt x="8299" y="3799"/>
                  </a:cubicBezTo>
                  <a:lnTo>
                    <a:pt x="8549" y="3799"/>
                  </a:lnTo>
                  <a:cubicBezTo>
                    <a:pt x="8573" y="4144"/>
                    <a:pt x="8597" y="5037"/>
                    <a:pt x="8121" y="6358"/>
                  </a:cubicBezTo>
                  <a:cubicBezTo>
                    <a:pt x="8073" y="6394"/>
                    <a:pt x="8037" y="6442"/>
                    <a:pt x="8026" y="6501"/>
                  </a:cubicBezTo>
                  <a:lnTo>
                    <a:pt x="7918" y="7073"/>
                  </a:lnTo>
                  <a:lnTo>
                    <a:pt x="7764" y="7073"/>
                  </a:lnTo>
                  <a:cubicBezTo>
                    <a:pt x="7668" y="7073"/>
                    <a:pt x="7597" y="7132"/>
                    <a:pt x="7561" y="7228"/>
                  </a:cubicBezTo>
                  <a:lnTo>
                    <a:pt x="7525" y="7394"/>
                  </a:lnTo>
                  <a:cubicBezTo>
                    <a:pt x="7252" y="6418"/>
                    <a:pt x="7264" y="5751"/>
                    <a:pt x="7299" y="5465"/>
                  </a:cubicBezTo>
                  <a:lnTo>
                    <a:pt x="7549" y="5465"/>
                  </a:lnTo>
                  <a:cubicBezTo>
                    <a:pt x="7799" y="5465"/>
                    <a:pt x="8014" y="5263"/>
                    <a:pt x="8014" y="5013"/>
                  </a:cubicBezTo>
                  <a:lnTo>
                    <a:pt x="8014" y="4751"/>
                  </a:lnTo>
                  <a:cubicBezTo>
                    <a:pt x="8014" y="4501"/>
                    <a:pt x="7799" y="4287"/>
                    <a:pt x="7549" y="4287"/>
                  </a:cubicBezTo>
                  <a:lnTo>
                    <a:pt x="7537" y="4287"/>
                  </a:lnTo>
                  <a:cubicBezTo>
                    <a:pt x="7621" y="4108"/>
                    <a:pt x="7668" y="3906"/>
                    <a:pt x="7668" y="3691"/>
                  </a:cubicBezTo>
                  <a:cubicBezTo>
                    <a:pt x="7668" y="2965"/>
                    <a:pt x="7121" y="2358"/>
                    <a:pt x="6418" y="2263"/>
                  </a:cubicBezTo>
                  <a:lnTo>
                    <a:pt x="6418" y="1882"/>
                  </a:lnTo>
                  <a:cubicBezTo>
                    <a:pt x="6418" y="1774"/>
                    <a:pt x="6335" y="1691"/>
                    <a:pt x="6228" y="1691"/>
                  </a:cubicBezTo>
                  <a:cubicBezTo>
                    <a:pt x="6121" y="1691"/>
                    <a:pt x="6037" y="1774"/>
                    <a:pt x="6037" y="1882"/>
                  </a:cubicBezTo>
                  <a:lnTo>
                    <a:pt x="6037" y="2286"/>
                  </a:lnTo>
                  <a:cubicBezTo>
                    <a:pt x="5335" y="2370"/>
                    <a:pt x="4787" y="2989"/>
                    <a:pt x="4787" y="3715"/>
                  </a:cubicBezTo>
                  <a:cubicBezTo>
                    <a:pt x="4787" y="3918"/>
                    <a:pt x="4823" y="4132"/>
                    <a:pt x="4918" y="4310"/>
                  </a:cubicBezTo>
                  <a:lnTo>
                    <a:pt x="4906" y="4310"/>
                  </a:lnTo>
                  <a:cubicBezTo>
                    <a:pt x="4644" y="4310"/>
                    <a:pt x="4442" y="4513"/>
                    <a:pt x="4442" y="4775"/>
                  </a:cubicBezTo>
                  <a:lnTo>
                    <a:pt x="4442" y="5025"/>
                  </a:lnTo>
                  <a:cubicBezTo>
                    <a:pt x="4442" y="5275"/>
                    <a:pt x="4644" y="5489"/>
                    <a:pt x="4906" y="5489"/>
                  </a:cubicBezTo>
                  <a:lnTo>
                    <a:pt x="5156" y="5489"/>
                  </a:lnTo>
                  <a:cubicBezTo>
                    <a:pt x="5180" y="5763"/>
                    <a:pt x="5180" y="6442"/>
                    <a:pt x="4930" y="7406"/>
                  </a:cubicBezTo>
                  <a:lnTo>
                    <a:pt x="4882" y="7239"/>
                  </a:lnTo>
                  <a:cubicBezTo>
                    <a:pt x="4858" y="7156"/>
                    <a:pt x="4787" y="7097"/>
                    <a:pt x="4692" y="7097"/>
                  </a:cubicBezTo>
                  <a:lnTo>
                    <a:pt x="4525" y="7097"/>
                  </a:lnTo>
                  <a:lnTo>
                    <a:pt x="4430" y="6513"/>
                  </a:lnTo>
                  <a:cubicBezTo>
                    <a:pt x="4406" y="6454"/>
                    <a:pt x="4382" y="6406"/>
                    <a:pt x="4335" y="6382"/>
                  </a:cubicBezTo>
                  <a:cubicBezTo>
                    <a:pt x="3858" y="5049"/>
                    <a:pt x="3870" y="4156"/>
                    <a:pt x="3906" y="3822"/>
                  </a:cubicBezTo>
                  <a:lnTo>
                    <a:pt x="4156" y="3822"/>
                  </a:lnTo>
                  <a:cubicBezTo>
                    <a:pt x="4406" y="3822"/>
                    <a:pt x="4620" y="3608"/>
                    <a:pt x="4620" y="3358"/>
                  </a:cubicBezTo>
                  <a:lnTo>
                    <a:pt x="4620" y="3108"/>
                  </a:lnTo>
                  <a:cubicBezTo>
                    <a:pt x="4620" y="2846"/>
                    <a:pt x="4406" y="2644"/>
                    <a:pt x="4156" y="2644"/>
                  </a:cubicBezTo>
                  <a:lnTo>
                    <a:pt x="4144" y="2644"/>
                  </a:lnTo>
                  <a:cubicBezTo>
                    <a:pt x="4227" y="2465"/>
                    <a:pt x="4275" y="2251"/>
                    <a:pt x="4275" y="2048"/>
                  </a:cubicBezTo>
                  <a:cubicBezTo>
                    <a:pt x="4275" y="1322"/>
                    <a:pt x="3727" y="703"/>
                    <a:pt x="3025" y="620"/>
                  </a:cubicBezTo>
                  <a:lnTo>
                    <a:pt x="3025" y="215"/>
                  </a:lnTo>
                  <a:cubicBezTo>
                    <a:pt x="3025" y="108"/>
                    <a:pt x="2942" y="24"/>
                    <a:pt x="2834" y="24"/>
                  </a:cubicBezTo>
                  <a:cubicBezTo>
                    <a:pt x="2727" y="24"/>
                    <a:pt x="2644" y="108"/>
                    <a:pt x="2644" y="215"/>
                  </a:cubicBezTo>
                  <a:lnTo>
                    <a:pt x="2644" y="620"/>
                  </a:lnTo>
                  <a:cubicBezTo>
                    <a:pt x="1941" y="703"/>
                    <a:pt x="1394" y="1322"/>
                    <a:pt x="1394" y="2048"/>
                  </a:cubicBezTo>
                  <a:cubicBezTo>
                    <a:pt x="1394" y="2251"/>
                    <a:pt x="1429" y="2465"/>
                    <a:pt x="1525" y="2644"/>
                  </a:cubicBezTo>
                  <a:lnTo>
                    <a:pt x="1513" y="2644"/>
                  </a:lnTo>
                  <a:cubicBezTo>
                    <a:pt x="1251" y="2644"/>
                    <a:pt x="1048" y="2846"/>
                    <a:pt x="1048" y="3108"/>
                  </a:cubicBezTo>
                  <a:lnTo>
                    <a:pt x="1048" y="3358"/>
                  </a:lnTo>
                  <a:cubicBezTo>
                    <a:pt x="1048" y="3608"/>
                    <a:pt x="1251" y="3822"/>
                    <a:pt x="1513" y="3822"/>
                  </a:cubicBezTo>
                  <a:lnTo>
                    <a:pt x="1763" y="3822"/>
                  </a:lnTo>
                  <a:cubicBezTo>
                    <a:pt x="1787" y="4156"/>
                    <a:pt x="1810" y="5049"/>
                    <a:pt x="1334" y="6382"/>
                  </a:cubicBezTo>
                  <a:cubicBezTo>
                    <a:pt x="1287" y="6406"/>
                    <a:pt x="1251" y="6454"/>
                    <a:pt x="1239" y="6513"/>
                  </a:cubicBezTo>
                  <a:lnTo>
                    <a:pt x="1132" y="7097"/>
                  </a:lnTo>
                  <a:lnTo>
                    <a:pt x="977" y="7097"/>
                  </a:lnTo>
                  <a:cubicBezTo>
                    <a:pt x="882" y="7097"/>
                    <a:pt x="810" y="7156"/>
                    <a:pt x="775" y="7239"/>
                  </a:cubicBezTo>
                  <a:lnTo>
                    <a:pt x="417" y="8561"/>
                  </a:lnTo>
                  <a:lnTo>
                    <a:pt x="203" y="8561"/>
                  </a:lnTo>
                  <a:cubicBezTo>
                    <a:pt x="96" y="8561"/>
                    <a:pt x="1" y="8656"/>
                    <a:pt x="1" y="8763"/>
                  </a:cubicBezTo>
                  <a:lnTo>
                    <a:pt x="1" y="9502"/>
                  </a:lnTo>
                  <a:cubicBezTo>
                    <a:pt x="1" y="9609"/>
                    <a:pt x="96" y="9692"/>
                    <a:pt x="203" y="9692"/>
                  </a:cubicBezTo>
                  <a:lnTo>
                    <a:pt x="3918" y="9692"/>
                  </a:lnTo>
                  <a:lnTo>
                    <a:pt x="3775" y="10228"/>
                  </a:lnTo>
                  <a:lnTo>
                    <a:pt x="3620" y="10228"/>
                  </a:lnTo>
                  <a:cubicBezTo>
                    <a:pt x="3513" y="10228"/>
                    <a:pt x="3430" y="10323"/>
                    <a:pt x="3430" y="10430"/>
                  </a:cubicBezTo>
                  <a:lnTo>
                    <a:pt x="3430" y="11168"/>
                  </a:lnTo>
                  <a:cubicBezTo>
                    <a:pt x="3430" y="11276"/>
                    <a:pt x="3513" y="11359"/>
                    <a:pt x="3620" y="11359"/>
                  </a:cubicBezTo>
                  <a:lnTo>
                    <a:pt x="8788" y="11359"/>
                  </a:lnTo>
                  <a:cubicBezTo>
                    <a:pt x="8895" y="11359"/>
                    <a:pt x="8978" y="11276"/>
                    <a:pt x="8978" y="11168"/>
                  </a:cubicBezTo>
                  <a:lnTo>
                    <a:pt x="8978" y="10430"/>
                  </a:lnTo>
                  <a:cubicBezTo>
                    <a:pt x="8978" y="10323"/>
                    <a:pt x="8895" y="10228"/>
                    <a:pt x="8788" y="10228"/>
                  </a:cubicBezTo>
                  <a:lnTo>
                    <a:pt x="8621" y="10228"/>
                  </a:lnTo>
                  <a:lnTo>
                    <a:pt x="8478" y="9692"/>
                  </a:lnTo>
                  <a:lnTo>
                    <a:pt x="12193" y="9692"/>
                  </a:lnTo>
                  <a:cubicBezTo>
                    <a:pt x="12300" y="9692"/>
                    <a:pt x="12383" y="9609"/>
                    <a:pt x="12383" y="9502"/>
                  </a:cubicBezTo>
                  <a:lnTo>
                    <a:pt x="12383" y="8763"/>
                  </a:lnTo>
                  <a:cubicBezTo>
                    <a:pt x="12383" y="8656"/>
                    <a:pt x="12300" y="8561"/>
                    <a:pt x="12193" y="8561"/>
                  </a:cubicBezTo>
                  <a:lnTo>
                    <a:pt x="12026" y="8561"/>
                  </a:lnTo>
                  <a:lnTo>
                    <a:pt x="11669" y="7239"/>
                  </a:lnTo>
                  <a:cubicBezTo>
                    <a:pt x="11645" y="7156"/>
                    <a:pt x="11574" y="7097"/>
                    <a:pt x="11478" y="7097"/>
                  </a:cubicBezTo>
                  <a:lnTo>
                    <a:pt x="11312" y="7097"/>
                  </a:lnTo>
                  <a:lnTo>
                    <a:pt x="11216" y="6501"/>
                  </a:lnTo>
                  <a:cubicBezTo>
                    <a:pt x="11193" y="6442"/>
                    <a:pt x="11169" y="6394"/>
                    <a:pt x="11121" y="6358"/>
                  </a:cubicBezTo>
                  <a:cubicBezTo>
                    <a:pt x="10645" y="5037"/>
                    <a:pt x="10657" y="4144"/>
                    <a:pt x="10693" y="3799"/>
                  </a:cubicBezTo>
                  <a:lnTo>
                    <a:pt x="10943" y="3799"/>
                  </a:lnTo>
                  <a:cubicBezTo>
                    <a:pt x="11193" y="3799"/>
                    <a:pt x="11407" y="3596"/>
                    <a:pt x="11407" y="3334"/>
                  </a:cubicBezTo>
                  <a:lnTo>
                    <a:pt x="11407" y="3084"/>
                  </a:lnTo>
                  <a:cubicBezTo>
                    <a:pt x="11407" y="2834"/>
                    <a:pt x="11193" y="2620"/>
                    <a:pt x="10943" y="2620"/>
                  </a:cubicBezTo>
                  <a:lnTo>
                    <a:pt x="10931" y="2620"/>
                  </a:lnTo>
                  <a:cubicBezTo>
                    <a:pt x="11014" y="2441"/>
                    <a:pt x="11062" y="2239"/>
                    <a:pt x="11062" y="2024"/>
                  </a:cubicBezTo>
                  <a:cubicBezTo>
                    <a:pt x="11062" y="1298"/>
                    <a:pt x="10514" y="691"/>
                    <a:pt x="9811" y="596"/>
                  </a:cubicBezTo>
                  <a:lnTo>
                    <a:pt x="9811" y="203"/>
                  </a:lnTo>
                  <a:cubicBezTo>
                    <a:pt x="9811" y="96"/>
                    <a:pt x="9728" y="0"/>
                    <a:pt x="9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0" name="Google Shape;1780;p51"/>
          <p:cNvGrpSpPr/>
          <p:nvPr/>
        </p:nvGrpSpPr>
        <p:grpSpPr>
          <a:xfrm>
            <a:off x="6219776" y="2847221"/>
            <a:ext cx="2204101" cy="1375801"/>
            <a:chOff x="6219826" y="2911184"/>
            <a:chExt cx="2204101" cy="1375801"/>
          </a:xfrm>
        </p:grpSpPr>
        <p:sp>
          <p:nvSpPr>
            <p:cNvPr id="1781" name="Google Shape;1781;p51"/>
            <p:cNvSpPr txBox="1"/>
            <p:nvPr/>
          </p:nvSpPr>
          <p:spPr>
            <a:xfrm>
              <a:off x="6219826" y="3714284"/>
              <a:ext cx="2204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D1D1D"/>
                  </a:solidFill>
                  <a:latin typeface="Poppins"/>
                  <a:ea typeface="Poppins"/>
                  <a:cs typeface="Poppins"/>
                  <a:sym typeface="Poppins"/>
                </a:rPr>
                <a:t>I had to do it, to get good marks!</a:t>
              </a:r>
              <a:endParaRPr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82" name="Google Shape;1782;p51"/>
            <p:cNvSpPr txBox="1"/>
            <p:nvPr/>
          </p:nvSpPr>
          <p:spPr>
            <a:xfrm>
              <a:off x="6219827" y="3388175"/>
              <a:ext cx="2204100" cy="4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1D1D1D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Marks</a:t>
              </a:r>
              <a:endParaRPr b="1" sz="2000">
                <a:solidFill>
                  <a:srgbClr val="1D1D1D"/>
                </a:solidFill>
                <a:latin typeface="IBM Plex Mono"/>
                <a:ea typeface="IBM Plex Mono"/>
                <a:cs typeface="IBM Plex Mono"/>
                <a:sym typeface="IBM Plex Mono"/>
              </a:endParaRPr>
            </a:p>
          </p:txBody>
        </p:sp>
        <p:grpSp>
          <p:nvGrpSpPr>
            <p:cNvPr id="1783" name="Google Shape;1783;p51"/>
            <p:cNvGrpSpPr/>
            <p:nvPr/>
          </p:nvGrpSpPr>
          <p:grpSpPr>
            <a:xfrm>
              <a:off x="6301217" y="2911184"/>
              <a:ext cx="369517" cy="375660"/>
              <a:chOff x="850092" y="3352934"/>
              <a:chExt cx="369517" cy="375660"/>
            </a:xfrm>
          </p:grpSpPr>
          <p:sp>
            <p:nvSpPr>
              <p:cNvPr id="1784" name="Google Shape;1784;p51"/>
              <p:cNvSpPr/>
              <p:nvPr/>
            </p:nvSpPr>
            <p:spPr>
              <a:xfrm>
                <a:off x="969859" y="3475692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46"/>
                    </a:moveTo>
                    <a:cubicBezTo>
                      <a:pt x="1108" y="346"/>
                      <a:pt x="1322" y="560"/>
                      <a:pt x="1322" y="834"/>
                    </a:cubicBezTo>
                    <a:cubicBezTo>
                      <a:pt x="1322" y="1096"/>
                      <a:pt x="1108" y="1322"/>
                      <a:pt x="834" y="1322"/>
                    </a:cubicBezTo>
                    <a:cubicBezTo>
                      <a:pt x="548" y="1322"/>
                      <a:pt x="346" y="1096"/>
                      <a:pt x="346" y="834"/>
                    </a:cubicBezTo>
                    <a:cubicBezTo>
                      <a:pt x="346" y="560"/>
                      <a:pt x="572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70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98" y="1668"/>
                      <a:pt x="1667" y="1299"/>
                      <a:pt x="1667" y="834"/>
                    </a:cubicBezTo>
                    <a:cubicBezTo>
                      <a:pt x="1667" y="370"/>
                      <a:pt x="1298" y="1"/>
                      <a:pt x="8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046786" y="3552237"/>
                <a:ext cx="53088" cy="53088"/>
              </a:xfrm>
              <a:custGeom>
                <a:rect b="b" l="l" r="r" t="t"/>
                <a:pathLst>
                  <a:path extrusionOk="0" h="1668" w="1668">
                    <a:moveTo>
                      <a:pt x="834" y="346"/>
                    </a:moveTo>
                    <a:cubicBezTo>
                      <a:pt x="1096" y="346"/>
                      <a:pt x="1322" y="572"/>
                      <a:pt x="1322" y="834"/>
                    </a:cubicBezTo>
                    <a:cubicBezTo>
                      <a:pt x="1322" y="1108"/>
                      <a:pt x="1096" y="1334"/>
                      <a:pt x="834" y="1334"/>
                    </a:cubicBezTo>
                    <a:cubicBezTo>
                      <a:pt x="560" y="1334"/>
                      <a:pt x="334" y="1108"/>
                      <a:pt x="334" y="834"/>
                    </a:cubicBezTo>
                    <a:cubicBezTo>
                      <a:pt x="334" y="572"/>
                      <a:pt x="560" y="346"/>
                      <a:pt x="834" y="346"/>
                    </a:cubicBezTo>
                    <a:close/>
                    <a:moveTo>
                      <a:pt x="834" y="1"/>
                    </a:moveTo>
                    <a:cubicBezTo>
                      <a:pt x="369" y="1"/>
                      <a:pt x="0" y="382"/>
                      <a:pt x="0" y="834"/>
                    </a:cubicBezTo>
                    <a:cubicBezTo>
                      <a:pt x="0" y="1299"/>
                      <a:pt x="369" y="1668"/>
                      <a:pt x="834" y="1668"/>
                    </a:cubicBezTo>
                    <a:cubicBezTo>
                      <a:pt x="1286" y="1668"/>
                      <a:pt x="1667" y="1299"/>
                      <a:pt x="1667" y="834"/>
                    </a:cubicBezTo>
                    <a:cubicBezTo>
                      <a:pt x="1667" y="382"/>
                      <a:pt x="1286" y="1"/>
                      <a:pt x="8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1"/>
              <p:cNvSpPr/>
              <p:nvPr/>
            </p:nvSpPr>
            <p:spPr>
              <a:xfrm>
                <a:off x="984245" y="3485272"/>
                <a:ext cx="106527" cy="104999"/>
              </a:xfrm>
              <a:custGeom>
                <a:rect b="b" l="l" r="r" t="t"/>
                <a:pathLst>
                  <a:path extrusionOk="0" h="3299" w="3347">
                    <a:moveTo>
                      <a:pt x="3160" y="0"/>
                    </a:moveTo>
                    <a:cubicBezTo>
                      <a:pt x="3117" y="0"/>
                      <a:pt x="3073" y="15"/>
                      <a:pt x="3037" y="45"/>
                    </a:cubicBezTo>
                    <a:lnTo>
                      <a:pt x="72" y="2998"/>
                    </a:lnTo>
                    <a:cubicBezTo>
                      <a:pt x="1" y="3081"/>
                      <a:pt x="1" y="3176"/>
                      <a:pt x="72" y="3236"/>
                    </a:cubicBezTo>
                    <a:cubicBezTo>
                      <a:pt x="108" y="3278"/>
                      <a:pt x="152" y="3298"/>
                      <a:pt x="196" y="3298"/>
                    </a:cubicBezTo>
                    <a:cubicBezTo>
                      <a:pt x="239" y="3298"/>
                      <a:pt x="280" y="3278"/>
                      <a:pt x="310" y="3236"/>
                    </a:cubicBezTo>
                    <a:lnTo>
                      <a:pt x="3275" y="283"/>
                    </a:lnTo>
                    <a:cubicBezTo>
                      <a:pt x="3346" y="200"/>
                      <a:pt x="3346" y="105"/>
                      <a:pt x="3275" y="45"/>
                    </a:cubicBezTo>
                    <a:cubicBezTo>
                      <a:pt x="3245" y="15"/>
                      <a:pt x="3203" y="0"/>
                      <a:pt x="3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1"/>
              <p:cNvSpPr/>
              <p:nvPr/>
            </p:nvSpPr>
            <p:spPr>
              <a:xfrm>
                <a:off x="922850" y="3428715"/>
                <a:ext cx="223620" cy="223620"/>
              </a:xfrm>
              <a:custGeom>
                <a:rect b="b" l="l" r="r" t="t"/>
                <a:pathLst>
                  <a:path extrusionOk="0" h="7026" w="7026">
                    <a:moveTo>
                      <a:pt x="3513" y="0"/>
                    </a:moveTo>
                    <a:cubicBezTo>
                      <a:pt x="1584" y="0"/>
                      <a:pt x="1" y="1584"/>
                      <a:pt x="1" y="3513"/>
                    </a:cubicBezTo>
                    <a:cubicBezTo>
                      <a:pt x="1" y="5453"/>
                      <a:pt x="1584" y="7025"/>
                      <a:pt x="3513" y="7025"/>
                    </a:cubicBezTo>
                    <a:cubicBezTo>
                      <a:pt x="5454" y="7025"/>
                      <a:pt x="7026" y="5453"/>
                      <a:pt x="7026" y="3513"/>
                    </a:cubicBezTo>
                    <a:cubicBezTo>
                      <a:pt x="7026" y="1834"/>
                      <a:pt x="5835" y="393"/>
                      <a:pt x="4204" y="60"/>
                    </a:cubicBezTo>
                    <a:cubicBezTo>
                      <a:pt x="4196" y="59"/>
                      <a:pt x="4188" y="58"/>
                      <a:pt x="4180" y="58"/>
                    </a:cubicBezTo>
                    <a:cubicBezTo>
                      <a:pt x="4095" y="58"/>
                      <a:pt x="4022" y="115"/>
                      <a:pt x="3989" y="191"/>
                    </a:cubicBezTo>
                    <a:cubicBezTo>
                      <a:pt x="3978" y="286"/>
                      <a:pt x="4037" y="369"/>
                      <a:pt x="4132" y="405"/>
                    </a:cubicBezTo>
                    <a:cubicBezTo>
                      <a:pt x="5597" y="703"/>
                      <a:pt x="6692" y="2001"/>
                      <a:pt x="6692" y="3513"/>
                    </a:cubicBezTo>
                    <a:cubicBezTo>
                      <a:pt x="6692" y="5251"/>
                      <a:pt x="5263" y="6680"/>
                      <a:pt x="3513" y="6680"/>
                    </a:cubicBezTo>
                    <a:cubicBezTo>
                      <a:pt x="1775" y="6680"/>
                      <a:pt x="346" y="5251"/>
                      <a:pt x="346" y="3513"/>
                    </a:cubicBezTo>
                    <a:cubicBezTo>
                      <a:pt x="346" y="1774"/>
                      <a:pt x="1775" y="346"/>
                      <a:pt x="3513" y="346"/>
                    </a:cubicBezTo>
                    <a:cubicBezTo>
                      <a:pt x="3608" y="346"/>
                      <a:pt x="3692" y="274"/>
                      <a:pt x="3692" y="167"/>
                    </a:cubicBezTo>
                    <a:cubicBezTo>
                      <a:pt x="3680" y="72"/>
                      <a:pt x="3608" y="0"/>
                      <a:pt x="3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1"/>
              <p:cNvSpPr/>
              <p:nvPr/>
            </p:nvSpPr>
            <p:spPr>
              <a:xfrm>
                <a:off x="850092" y="3352934"/>
                <a:ext cx="369517" cy="375660"/>
              </a:xfrm>
              <a:custGeom>
                <a:rect b="b" l="l" r="r" t="t"/>
                <a:pathLst>
                  <a:path extrusionOk="0" h="11803" w="11610">
                    <a:moveTo>
                      <a:pt x="5804" y="0"/>
                    </a:moveTo>
                    <a:cubicBezTo>
                      <a:pt x="5801" y="0"/>
                      <a:pt x="5799" y="0"/>
                      <a:pt x="5799" y="0"/>
                    </a:cubicBezTo>
                    <a:cubicBezTo>
                      <a:pt x="5585" y="0"/>
                      <a:pt x="5371" y="119"/>
                      <a:pt x="5252" y="310"/>
                    </a:cubicBezTo>
                    <a:lnTo>
                      <a:pt x="4573" y="1453"/>
                    </a:lnTo>
                    <a:cubicBezTo>
                      <a:pt x="4515" y="1551"/>
                      <a:pt x="4424" y="1605"/>
                      <a:pt x="4326" y="1605"/>
                    </a:cubicBezTo>
                    <a:cubicBezTo>
                      <a:pt x="4281" y="1605"/>
                      <a:pt x="4236" y="1594"/>
                      <a:pt x="4192" y="1572"/>
                    </a:cubicBezTo>
                    <a:lnTo>
                      <a:pt x="2977" y="1060"/>
                    </a:lnTo>
                    <a:cubicBezTo>
                      <a:pt x="2889" y="1020"/>
                      <a:pt x="2800" y="1002"/>
                      <a:pt x="2713" y="1002"/>
                    </a:cubicBezTo>
                    <a:cubicBezTo>
                      <a:pt x="2355" y="1002"/>
                      <a:pt x="2046" y="1312"/>
                      <a:pt x="2084" y="1715"/>
                    </a:cubicBezTo>
                    <a:lnTo>
                      <a:pt x="2204" y="3036"/>
                    </a:lnTo>
                    <a:cubicBezTo>
                      <a:pt x="2215" y="3179"/>
                      <a:pt x="2108" y="3322"/>
                      <a:pt x="1965" y="3346"/>
                    </a:cubicBezTo>
                    <a:lnTo>
                      <a:pt x="668" y="3643"/>
                    </a:lnTo>
                    <a:cubicBezTo>
                      <a:pt x="191" y="3751"/>
                      <a:pt x="1" y="4334"/>
                      <a:pt x="322" y="4703"/>
                    </a:cubicBezTo>
                    <a:lnTo>
                      <a:pt x="1203" y="5703"/>
                    </a:lnTo>
                    <a:cubicBezTo>
                      <a:pt x="1311" y="5822"/>
                      <a:pt x="1311" y="5989"/>
                      <a:pt x="1203" y="6084"/>
                    </a:cubicBezTo>
                    <a:lnTo>
                      <a:pt x="322" y="7084"/>
                    </a:lnTo>
                    <a:cubicBezTo>
                      <a:pt x="179" y="7263"/>
                      <a:pt x="132" y="7489"/>
                      <a:pt x="191" y="7715"/>
                    </a:cubicBezTo>
                    <a:cubicBezTo>
                      <a:pt x="263" y="7930"/>
                      <a:pt x="441" y="8084"/>
                      <a:pt x="668" y="8144"/>
                    </a:cubicBezTo>
                    <a:lnTo>
                      <a:pt x="1025" y="8215"/>
                    </a:lnTo>
                    <a:cubicBezTo>
                      <a:pt x="1033" y="8216"/>
                      <a:pt x="1041" y="8217"/>
                      <a:pt x="1049" y="8217"/>
                    </a:cubicBezTo>
                    <a:cubicBezTo>
                      <a:pt x="1136" y="8217"/>
                      <a:pt x="1217" y="8161"/>
                      <a:pt x="1239" y="8084"/>
                    </a:cubicBezTo>
                    <a:cubicBezTo>
                      <a:pt x="1251" y="7989"/>
                      <a:pt x="1192" y="7894"/>
                      <a:pt x="1096" y="7870"/>
                    </a:cubicBezTo>
                    <a:lnTo>
                      <a:pt x="739" y="7799"/>
                    </a:lnTo>
                    <a:cubicBezTo>
                      <a:pt x="644" y="7775"/>
                      <a:pt x="560" y="7692"/>
                      <a:pt x="525" y="7608"/>
                    </a:cubicBezTo>
                    <a:cubicBezTo>
                      <a:pt x="489" y="7501"/>
                      <a:pt x="501" y="7394"/>
                      <a:pt x="584" y="7322"/>
                    </a:cubicBezTo>
                    <a:lnTo>
                      <a:pt x="1453" y="6322"/>
                    </a:lnTo>
                    <a:cubicBezTo>
                      <a:pt x="1668" y="6084"/>
                      <a:pt x="1668" y="5715"/>
                      <a:pt x="1453" y="5477"/>
                    </a:cubicBezTo>
                    <a:lnTo>
                      <a:pt x="584" y="4477"/>
                    </a:lnTo>
                    <a:cubicBezTo>
                      <a:pt x="430" y="4322"/>
                      <a:pt x="525" y="4048"/>
                      <a:pt x="739" y="3989"/>
                    </a:cubicBezTo>
                    <a:lnTo>
                      <a:pt x="2037" y="3691"/>
                    </a:lnTo>
                    <a:cubicBezTo>
                      <a:pt x="2346" y="3620"/>
                      <a:pt x="2573" y="3322"/>
                      <a:pt x="2549" y="3012"/>
                    </a:cubicBezTo>
                    <a:lnTo>
                      <a:pt x="2430" y="1679"/>
                    </a:lnTo>
                    <a:cubicBezTo>
                      <a:pt x="2410" y="1503"/>
                      <a:pt x="2559" y="1359"/>
                      <a:pt x="2731" y="1359"/>
                    </a:cubicBezTo>
                    <a:cubicBezTo>
                      <a:pt x="2769" y="1359"/>
                      <a:pt x="2808" y="1366"/>
                      <a:pt x="2846" y="1381"/>
                    </a:cubicBezTo>
                    <a:lnTo>
                      <a:pt x="4061" y="1905"/>
                    </a:lnTo>
                    <a:cubicBezTo>
                      <a:pt x="4143" y="1941"/>
                      <a:pt x="4229" y="1958"/>
                      <a:pt x="4314" y="1958"/>
                    </a:cubicBezTo>
                    <a:cubicBezTo>
                      <a:pt x="4536" y="1958"/>
                      <a:pt x="4750" y="1841"/>
                      <a:pt x="4871" y="1643"/>
                    </a:cubicBezTo>
                    <a:lnTo>
                      <a:pt x="5549" y="488"/>
                    </a:lnTo>
                    <a:cubicBezTo>
                      <a:pt x="5609" y="393"/>
                      <a:pt x="5710" y="345"/>
                      <a:pt x="5810" y="345"/>
                    </a:cubicBezTo>
                    <a:cubicBezTo>
                      <a:pt x="5909" y="345"/>
                      <a:pt x="6008" y="393"/>
                      <a:pt x="6061" y="488"/>
                    </a:cubicBezTo>
                    <a:lnTo>
                      <a:pt x="6740" y="1643"/>
                    </a:lnTo>
                    <a:cubicBezTo>
                      <a:pt x="6861" y="1842"/>
                      <a:pt x="7077" y="1953"/>
                      <a:pt x="7300" y="1953"/>
                    </a:cubicBezTo>
                    <a:cubicBezTo>
                      <a:pt x="7383" y="1953"/>
                      <a:pt x="7468" y="1938"/>
                      <a:pt x="7549" y="1905"/>
                    </a:cubicBezTo>
                    <a:lnTo>
                      <a:pt x="8764" y="1381"/>
                    </a:lnTo>
                    <a:cubicBezTo>
                      <a:pt x="8802" y="1366"/>
                      <a:pt x="8841" y="1359"/>
                      <a:pt x="8878" y="1359"/>
                    </a:cubicBezTo>
                    <a:cubicBezTo>
                      <a:pt x="9048" y="1359"/>
                      <a:pt x="9190" y="1503"/>
                      <a:pt x="9181" y="1679"/>
                    </a:cubicBezTo>
                    <a:lnTo>
                      <a:pt x="9062" y="3012"/>
                    </a:lnTo>
                    <a:cubicBezTo>
                      <a:pt x="9038" y="3334"/>
                      <a:pt x="9240" y="3620"/>
                      <a:pt x="9574" y="3691"/>
                    </a:cubicBezTo>
                    <a:lnTo>
                      <a:pt x="10859" y="3989"/>
                    </a:lnTo>
                    <a:cubicBezTo>
                      <a:pt x="11086" y="4036"/>
                      <a:pt x="11181" y="4298"/>
                      <a:pt x="11026" y="4477"/>
                    </a:cubicBezTo>
                    <a:lnTo>
                      <a:pt x="10145" y="5477"/>
                    </a:lnTo>
                    <a:cubicBezTo>
                      <a:pt x="9943" y="5715"/>
                      <a:pt x="9943" y="6084"/>
                      <a:pt x="10145" y="6322"/>
                    </a:cubicBezTo>
                    <a:lnTo>
                      <a:pt x="11026" y="7322"/>
                    </a:lnTo>
                    <a:cubicBezTo>
                      <a:pt x="11181" y="7489"/>
                      <a:pt x="11086" y="7751"/>
                      <a:pt x="10859" y="7811"/>
                    </a:cubicBezTo>
                    <a:lnTo>
                      <a:pt x="9574" y="8108"/>
                    </a:lnTo>
                    <a:cubicBezTo>
                      <a:pt x="9252" y="8192"/>
                      <a:pt x="9038" y="8489"/>
                      <a:pt x="9062" y="8799"/>
                    </a:cubicBezTo>
                    <a:lnTo>
                      <a:pt x="9181" y="10120"/>
                    </a:lnTo>
                    <a:cubicBezTo>
                      <a:pt x="9190" y="10302"/>
                      <a:pt x="9054" y="10445"/>
                      <a:pt x="8889" y="10445"/>
                    </a:cubicBezTo>
                    <a:cubicBezTo>
                      <a:pt x="8848" y="10445"/>
                      <a:pt x="8806" y="10437"/>
                      <a:pt x="8764" y="10418"/>
                    </a:cubicBezTo>
                    <a:lnTo>
                      <a:pt x="7549" y="9894"/>
                    </a:lnTo>
                    <a:cubicBezTo>
                      <a:pt x="7468" y="9858"/>
                      <a:pt x="7382" y="9841"/>
                      <a:pt x="7298" y="9841"/>
                    </a:cubicBezTo>
                    <a:cubicBezTo>
                      <a:pt x="7076" y="9841"/>
                      <a:pt x="6861" y="9961"/>
                      <a:pt x="6740" y="10168"/>
                    </a:cubicBezTo>
                    <a:lnTo>
                      <a:pt x="6061" y="11311"/>
                    </a:lnTo>
                    <a:cubicBezTo>
                      <a:pt x="6002" y="11406"/>
                      <a:pt x="5900" y="11454"/>
                      <a:pt x="5801" y="11454"/>
                    </a:cubicBezTo>
                    <a:cubicBezTo>
                      <a:pt x="5701" y="11454"/>
                      <a:pt x="5603" y="11406"/>
                      <a:pt x="5549" y="11311"/>
                    </a:cubicBezTo>
                    <a:lnTo>
                      <a:pt x="4871" y="10168"/>
                    </a:lnTo>
                    <a:cubicBezTo>
                      <a:pt x="4749" y="9960"/>
                      <a:pt x="4533" y="9846"/>
                      <a:pt x="4309" y="9846"/>
                    </a:cubicBezTo>
                    <a:cubicBezTo>
                      <a:pt x="4226" y="9846"/>
                      <a:pt x="4142" y="9862"/>
                      <a:pt x="4061" y="9894"/>
                    </a:cubicBezTo>
                    <a:lnTo>
                      <a:pt x="2846" y="10418"/>
                    </a:lnTo>
                    <a:cubicBezTo>
                      <a:pt x="2804" y="10437"/>
                      <a:pt x="2762" y="10445"/>
                      <a:pt x="2721" y="10445"/>
                    </a:cubicBezTo>
                    <a:cubicBezTo>
                      <a:pt x="2553" y="10445"/>
                      <a:pt x="2411" y="10302"/>
                      <a:pt x="2430" y="10120"/>
                    </a:cubicBezTo>
                    <a:lnTo>
                      <a:pt x="2549" y="8799"/>
                    </a:lnTo>
                    <a:cubicBezTo>
                      <a:pt x="2573" y="8465"/>
                      <a:pt x="2370" y="8192"/>
                      <a:pt x="2037" y="8108"/>
                    </a:cubicBezTo>
                    <a:lnTo>
                      <a:pt x="1727" y="8037"/>
                    </a:lnTo>
                    <a:cubicBezTo>
                      <a:pt x="1719" y="8036"/>
                      <a:pt x="1711" y="8035"/>
                      <a:pt x="1703" y="8035"/>
                    </a:cubicBezTo>
                    <a:cubicBezTo>
                      <a:pt x="1616" y="8035"/>
                      <a:pt x="1535" y="8092"/>
                      <a:pt x="1513" y="8168"/>
                    </a:cubicBezTo>
                    <a:cubicBezTo>
                      <a:pt x="1501" y="8263"/>
                      <a:pt x="1561" y="8370"/>
                      <a:pt x="1656" y="8382"/>
                    </a:cubicBezTo>
                    <a:lnTo>
                      <a:pt x="1965" y="8454"/>
                    </a:lnTo>
                    <a:cubicBezTo>
                      <a:pt x="2108" y="8489"/>
                      <a:pt x="2204" y="8620"/>
                      <a:pt x="2204" y="8763"/>
                    </a:cubicBezTo>
                    <a:lnTo>
                      <a:pt x="2084" y="10097"/>
                    </a:lnTo>
                    <a:cubicBezTo>
                      <a:pt x="2046" y="10493"/>
                      <a:pt x="2361" y="10804"/>
                      <a:pt x="2723" y="10804"/>
                    </a:cubicBezTo>
                    <a:cubicBezTo>
                      <a:pt x="2807" y="10804"/>
                      <a:pt x="2893" y="10787"/>
                      <a:pt x="2977" y="10751"/>
                    </a:cubicBezTo>
                    <a:lnTo>
                      <a:pt x="4192" y="10228"/>
                    </a:lnTo>
                    <a:cubicBezTo>
                      <a:pt x="4230" y="10212"/>
                      <a:pt x="4269" y="10204"/>
                      <a:pt x="4308" y="10204"/>
                    </a:cubicBezTo>
                    <a:cubicBezTo>
                      <a:pt x="4413" y="10204"/>
                      <a:pt x="4512" y="10259"/>
                      <a:pt x="4573" y="10347"/>
                    </a:cubicBezTo>
                    <a:lnTo>
                      <a:pt x="5252" y="11490"/>
                    </a:lnTo>
                    <a:cubicBezTo>
                      <a:pt x="5377" y="11698"/>
                      <a:pt x="5594" y="11802"/>
                      <a:pt x="5810" y="11802"/>
                    </a:cubicBezTo>
                    <a:cubicBezTo>
                      <a:pt x="6025" y="11802"/>
                      <a:pt x="6240" y="11698"/>
                      <a:pt x="6359" y="11490"/>
                    </a:cubicBezTo>
                    <a:lnTo>
                      <a:pt x="7037" y="10347"/>
                    </a:lnTo>
                    <a:cubicBezTo>
                      <a:pt x="7088" y="10253"/>
                      <a:pt x="7188" y="10202"/>
                      <a:pt x="7288" y="10202"/>
                    </a:cubicBezTo>
                    <a:cubicBezTo>
                      <a:pt x="7328" y="10202"/>
                      <a:pt x="7369" y="10211"/>
                      <a:pt x="7407" y="10228"/>
                    </a:cubicBezTo>
                    <a:lnTo>
                      <a:pt x="8633" y="10751"/>
                    </a:lnTo>
                    <a:cubicBezTo>
                      <a:pt x="8715" y="10787"/>
                      <a:pt x="8800" y="10804"/>
                      <a:pt x="8883" y="10804"/>
                    </a:cubicBezTo>
                    <a:cubicBezTo>
                      <a:pt x="9242" y="10804"/>
                      <a:pt x="9565" y="10493"/>
                      <a:pt x="9526" y="10097"/>
                    </a:cubicBezTo>
                    <a:lnTo>
                      <a:pt x="9407" y="8763"/>
                    </a:lnTo>
                    <a:cubicBezTo>
                      <a:pt x="9395" y="8620"/>
                      <a:pt x="9490" y="8489"/>
                      <a:pt x="9645" y="8454"/>
                    </a:cubicBezTo>
                    <a:lnTo>
                      <a:pt x="10943" y="8156"/>
                    </a:lnTo>
                    <a:cubicBezTo>
                      <a:pt x="11419" y="8049"/>
                      <a:pt x="11609" y="7477"/>
                      <a:pt x="11276" y="7096"/>
                    </a:cubicBezTo>
                    <a:lnTo>
                      <a:pt x="10407" y="6084"/>
                    </a:lnTo>
                    <a:cubicBezTo>
                      <a:pt x="10300" y="5965"/>
                      <a:pt x="10300" y="5810"/>
                      <a:pt x="10407" y="5703"/>
                    </a:cubicBezTo>
                    <a:lnTo>
                      <a:pt x="11276" y="4703"/>
                    </a:lnTo>
                    <a:cubicBezTo>
                      <a:pt x="11609" y="4334"/>
                      <a:pt x="11419" y="3751"/>
                      <a:pt x="10943" y="3643"/>
                    </a:cubicBezTo>
                    <a:lnTo>
                      <a:pt x="9645" y="3346"/>
                    </a:lnTo>
                    <a:cubicBezTo>
                      <a:pt x="9490" y="3322"/>
                      <a:pt x="9407" y="3179"/>
                      <a:pt x="9407" y="3036"/>
                    </a:cubicBezTo>
                    <a:lnTo>
                      <a:pt x="9526" y="1715"/>
                    </a:lnTo>
                    <a:cubicBezTo>
                      <a:pt x="9564" y="1312"/>
                      <a:pt x="9248" y="1002"/>
                      <a:pt x="8893" y="1002"/>
                    </a:cubicBezTo>
                    <a:cubicBezTo>
                      <a:pt x="8807" y="1002"/>
                      <a:pt x="8719" y="1020"/>
                      <a:pt x="8633" y="1060"/>
                    </a:cubicBezTo>
                    <a:lnTo>
                      <a:pt x="7407" y="1572"/>
                    </a:lnTo>
                    <a:cubicBezTo>
                      <a:pt x="7371" y="1588"/>
                      <a:pt x="7334" y="1595"/>
                      <a:pt x="7296" y="1595"/>
                    </a:cubicBezTo>
                    <a:cubicBezTo>
                      <a:pt x="7193" y="1595"/>
                      <a:pt x="7090" y="1540"/>
                      <a:pt x="7037" y="1453"/>
                    </a:cubicBezTo>
                    <a:lnTo>
                      <a:pt x="6359" y="310"/>
                    </a:lnTo>
                    <a:cubicBezTo>
                      <a:pt x="6170" y="10"/>
                      <a:pt x="5848" y="0"/>
                      <a:pt x="58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52"/>
          <p:cNvSpPr txBox="1"/>
          <p:nvPr/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0C0A9E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sz="6200">
              <a:solidFill>
                <a:srgbClr val="0C0A9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4" name="Google Shape;1794;p52"/>
          <p:cNvSpPr txBox="1"/>
          <p:nvPr/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What are the technologies we used in this project.</a:t>
            </a:r>
            <a:endParaRPr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95" name="Google Shape;1795;p5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96" name="Google Shape;1796;p5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7" name="Google Shape;1797;p5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8" name="Google Shape;1798;p5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1" name="Google Shape;1801;p52"/>
          <p:cNvSpPr txBox="1"/>
          <p:nvPr/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rPr>
              <a:t>Technologies</a:t>
            </a:r>
            <a:endParaRPr b="1" sz="5000">
              <a:solidFill>
                <a:srgbClr val="0C0A9E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802" name="Google Shape;1802;p5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03" name="Google Shape;1803;p5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8" name="Google Shape;1808;p5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9" name="Google Shape;1809;p5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10" name="Google Shape;1810;p5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7" name="Google Shape;1817;p5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8" name="Google Shape;1818;p5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5" name="Google Shape;1825;p5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26" name="Google Shape;1826;p5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8" name="Google Shape;1828;p5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9" name="Google Shape;1829;p5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rgbClr val="8208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31" name="Google Shape;1831;p5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rgbClr val="0C0A9E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5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33" name="Google Shape;1833;p5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34" name="Google Shape;1834;p5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rgbClr val="0C0A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5" name="Google Shape;1835;p5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rgbClr val="0C0A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